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sldIdLst>
    <p:sldId id="257" r:id="rId5"/>
    <p:sldId id="258" r:id="rId6"/>
    <p:sldId id="259" r:id="rId7"/>
    <p:sldId id="264" r:id="rId8"/>
    <p:sldId id="260" r:id="rId9"/>
    <p:sldId id="263" r:id="rId10"/>
    <p:sldId id="261" r:id="rId11"/>
    <p:sldId id="276" r:id="rId12"/>
    <p:sldId id="277" r:id="rId13"/>
    <p:sldId id="280" r:id="rId14"/>
    <p:sldId id="265" r:id="rId15"/>
    <p:sldId id="266" r:id="rId16"/>
    <p:sldId id="267" r:id="rId17"/>
    <p:sldId id="288" r:id="rId18"/>
    <p:sldId id="286" r:id="rId19"/>
    <p:sldId id="289" r:id="rId20"/>
    <p:sldId id="291" r:id="rId21"/>
    <p:sldId id="270" r:id="rId22"/>
    <p:sldId id="285" r:id="rId23"/>
    <p:sldId id="281" r:id="rId24"/>
    <p:sldId id="269" r:id="rId25"/>
    <p:sldId id="271" r:id="rId26"/>
    <p:sldId id="279" r:id="rId27"/>
    <p:sldId id="273" r:id="rId28"/>
    <p:sldId id="290" r:id="rId29"/>
    <p:sldId id="292" r:id="rId30"/>
    <p:sldId id="287" r:id="rId31"/>
    <p:sldId id="262" r:id="rId32"/>
    <p:sldId id="275" r:id="rId33"/>
    <p:sldId id="27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003D5C-BFA8-4E46-B04F-AE5ACB6BF8D5}" v="498" dt="2021-10-05T01:42:58.463"/>
    <p1510:client id="{0A4C317E-D0AD-4639-9F68-9D4396FC7AA5}" v="493" dt="2021-10-04T23:18:03.963"/>
    <p1510:client id="{0EEAC70C-1850-4A94-8907-1B2D15F70A65}" v="123" dt="2021-10-04T14:58:04.705"/>
    <p1510:client id="{112DB9DC-AF74-4774-8C39-32E9C62A412E}" v="64" dt="2021-10-04T23:43:34.167"/>
    <p1510:client id="{11A03CBF-EFDA-4639-B7A4-CCE951B8A265}" v="19" dt="2021-10-04T23:38:27.646"/>
    <p1510:client id="{13F8DD1D-2954-425E-94B6-C836E926A259}" v="62" dt="2021-10-04T23:58:06.890"/>
    <p1510:client id="{1D2B0268-F749-4E60-8527-7D03DA6523B5}" v="17" dt="2021-10-04T14:02:13.500"/>
    <p1510:client id="{25F7B5AC-107E-4A63-A591-D9C67B54FD76}" v="79" dt="2021-10-04T23:59:02.701"/>
    <p1510:client id="{3E268039-68FC-C946-B8F5-CA4C2E936973}" v="17" dt="2021-10-04T17:08:59.304"/>
    <p1510:client id="{4D2B3510-0FAB-4787-BEF1-6565C816AFBA}" v="437" dt="2021-10-04T17:45:31.039"/>
    <p1510:client id="{4D48ABC0-08EF-417A-B7AA-A57E1AFA57AC}" v="1001" dt="2021-10-05T02:31:15.993"/>
    <p1510:client id="{55AED8D3-754A-46E1-9AFF-B6FE38C42877}" v="302" dt="2021-10-05T04:47:17.538"/>
    <p1510:client id="{66C7A0BA-8B76-4AC1-8B19-1C6F2A268776}" v="9" dt="2021-10-05T00:02:24.754"/>
    <p1510:client id="{778AA98A-46EE-4243-9962-CCB838749197}" v="335" dt="2021-10-04T03:12:47.545"/>
    <p1510:client id="{7861D5FF-135D-4D6D-8C60-3CAFCF269FEA}" v="64" dt="2021-10-05T02:35:48.804"/>
    <p1510:client id="{82B42BBC-149E-4623-B445-BAF5378DF7D4}" v="458" dt="2021-10-04T13:43:38.074"/>
    <p1510:client id="{832627F8-2939-44AF-B0CA-0433D6EB48D7}" v="2" dt="2021-10-05T03:08:09.794"/>
    <p1510:client id="{859D78C3-DF04-4F08-BE77-3408C6FE519D}" v="484" dt="2021-10-04T15:39:09.875"/>
    <p1510:client id="{8C19A3BB-E310-4D04-AB2C-F852CD636EC6}" v="840" dt="2021-10-04T17:34:50.545"/>
    <p1510:client id="{8CF987CB-BC71-4BBE-8227-A808E2C92163}" v="629" dt="2021-10-05T00:07:20.703"/>
    <p1510:client id="{96A67A47-5CE9-407A-9F52-DCFDAB3F8988}" v="111" dt="2021-10-04T21:41:39.671"/>
    <p1510:client id="{A0DB99B1-796A-4FF6-A8FE-E143AC1FCF7D}" v="4" dt="2021-10-05T02:54:14.843"/>
    <p1510:client id="{A34FF157-3CC7-45ED-9A93-591712397D3C}" v="280" dt="2021-10-05T01:48:57.192"/>
    <p1510:client id="{A3F0718F-E3F7-4553-8687-BCC61E7E186E}" v="27" dt="2021-10-05T00:01:10.441"/>
    <p1510:client id="{B662DF68-9367-4AC9-8440-BDDA74D9475A}" v="398" dt="2021-10-04T13:23:26.552"/>
    <p1510:client id="{B97E5665-B68D-476C-AE3B-C64BC5A896B9}" v="37" dt="2021-10-04T23:56:39.013"/>
    <p1510:client id="{B9F452EB-B3F9-443D-A180-698BC636DBFF}" v="21" dt="2021-10-04T12:16:40.940"/>
    <p1510:client id="{BBE79B1B-3CCC-4731-AA90-1AE2E51EBBE9}" v="3493" dt="2021-10-05T02:51:33.557"/>
    <p1510:client id="{C3F15958-CDFB-4BE3-861B-40508020FD97}" v="198" dt="2021-10-05T02:08:21.437"/>
    <p1510:client id="{D5B04F77-EEF0-484F-97E1-27BE87D33772}" v="1018" dt="2021-10-04T18:40:49.879"/>
    <p1510:client id="{DFDD92C0-16C7-44FB-8EFF-17B8291E4B35}" v="73" dt="2021-10-04T21:12:16.919"/>
    <p1510:client id="{E0B82D44-C492-4FFF-AB3E-05645593A538}" v="26" dt="2021-10-05T00:29:20.789"/>
    <p1510:client id="{E4283323-F338-458B-A9E1-74D2830AAEF3}" v="113" dt="2021-10-05T02:32:34.159"/>
    <p1510:client id="{E7F8CD2C-FEE2-4957-A42E-0B5F2F034B79}" v="116" dt="2021-10-05T01:14:26.196"/>
    <p1510:client id="{FF2F42EE-B0E4-4732-A4E5-E83DB0D17F62}" v="340" dt="2021-10-04T03:39:41.9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arlow, Ryan CDT (EDU)" userId="S::ryan.c.barlow@uscga.edu::a8ff858d-4b7a-45e1-97a8-d966866c0c31" providerId="AD" clId="Web-{0EEAC70C-1850-4A94-8907-1B2D15F70A65}"/>
    <pc:docChg chg="addSld modSld">
      <pc:chgData name="Barlow, Ryan CDT (EDU)" userId="S::ryan.c.barlow@uscga.edu::a8ff858d-4b7a-45e1-97a8-d966866c0c31" providerId="AD" clId="Web-{0EEAC70C-1850-4A94-8907-1B2D15F70A65}" dt="2021-10-04T14:58:04.705" v="117" actId="20577"/>
      <pc:docMkLst>
        <pc:docMk/>
      </pc:docMkLst>
      <pc:sldChg chg="modSp">
        <pc:chgData name="Barlow, Ryan CDT (EDU)" userId="S::ryan.c.barlow@uscga.edu::a8ff858d-4b7a-45e1-97a8-d966866c0c31" providerId="AD" clId="Web-{0EEAC70C-1850-4A94-8907-1B2D15F70A65}" dt="2021-10-04T14:56:28.653" v="60" actId="20577"/>
        <pc:sldMkLst>
          <pc:docMk/>
          <pc:sldMk cId="1960883234" sldId="268"/>
        </pc:sldMkLst>
        <pc:spChg chg="mod">
          <ac:chgData name="Barlow, Ryan CDT (EDU)" userId="S::ryan.c.barlow@uscga.edu::a8ff858d-4b7a-45e1-97a8-d966866c0c31" providerId="AD" clId="Web-{0EEAC70C-1850-4A94-8907-1B2D15F70A65}" dt="2021-10-04T14:56:28.653" v="60" actId="20577"/>
          <ac:spMkLst>
            <pc:docMk/>
            <pc:sldMk cId="1960883234" sldId="268"/>
            <ac:spMk id="3" creationId="{62045B91-BC72-4F05-83B3-51A44F00D0DB}"/>
          </ac:spMkLst>
        </pc:spChg>
      </pc:sldChg>
      <pc:sldChg chg="addSp modSp">
        <pc:chgData name="Barlow, Ryan CDT (EDU)" userId="S::ryan.c.barlow@uscga.edu::a8ff858d-4b7a-45e1-97a8-d966866c0c31" providerId="AD" clId="Web-{0EEAC70C-1850-4A94-8907-1B2D15F70A65}" dt="2021-10-04T14:58:04.705" v="117" actId="20577"/>
        <pc:sldMkLst>
          <pc:docMk/>
          <pc:sldMk cId="2395233845" sldId="270"/>
        </pc:sldMkLst>
        <pc:spChg chg="mod">
          <ac:chgData name="Barlow, Ryan CDT (EDU)" userId="S::ryan.c.barlow@uscga.edu::a8ff858d-4b7a-45e1-97a8-d966866c0c31" providerId="AD" clId="Web-{0EEAC70C-1850-4A94-8907-1B2D15F70A65}" dt="2021-10-04T14:58:04.705" v="117" actId="20577"/>
          <ac:spMkLst>
            <pc:docMk/>
            <pc:sldMk cId="2395233845" sldId="270"/>
            <ac:spMk id="6" creationId="{6CE58D44-F1E6-4694-81B1-9C3493F37214}"/>
          </ac:spMkLst>
        </pc:spChg>
        <pc:picChg chg="add mod modCrop">
          <ac:chgData name="Barlow, Ryan CDT (EDU)" userId="S::ryan.c.barlow@uscga.edu::a8ff858d-4b7a-45e1-97a8-d966866c0c31" providerId="AD" clId="Web-{0EEAC70C-1850-4A94-8907-1B2D15F70A65}" dt="2021-10-04T14:35:41.989" v="10" actId="1076"/>
          <ac:picMkLst>
            <pc:docMk/>
            <pc:sldMk cId="2395233845" sldId="270"/>
            <ac:picMk id="3" creationId="{8D0F58D6-0F3D-45AF-931C-F72638ECDB1D}"/>
          </ac:picMkLst>
        </pc:picChg>
        <pc:picChg chg="add mod">
          <ac:chgData name="Barlow, Ryan CDT (EDU)" userId="S::ryan.c.barlow@uscga.edu::a8ff858d-4b7a-45e1-97a8-d966866c0c31" providerId="AD" clId="Web-{0EEAC70C-1850-4A94-8907-1B2D15F70A65}" dt="2021-10-04T14:37:21.069" v="14" actId="1076"/>
          <ac:picMkLst>
            <pc:docMk/>
            <pc:sldMk cId="2395233845" sldId="270"/>
            <ac:picMk id="4" creationId="{F811BB7F-094B-4B08-9A20-CCE8B84978E9}"/>
          </ac:picMkLst>
        </pc:picChg>
      </pc:sldChg>
      <pc:sldChg chg="addSp delSp modSp new mod setBg">
        <pc:chgData name="Barlow, Ryan CDT (EDU)" userId="S::ryan.c.barlow@uscga.edu::a8ff858d-4b7a-45e1-97a8-d966866c0c31" providerId="AD" clId="Web-{0EEAC70C-1850-4A94-8907-1B2D15F70A65}" dt="2021-10-04T14:56:13.964" v="58" actId="1076"/>
        <pc:sldMkLst>
          <pc:docMk/>
          <pc:sldMk cId="2787698364" sldId="281"/>
        </pc:sldMkLst>
        <pc:spChg chg="mod">
          <ac:chgData name="Barlow, Ryan CDT (EDU)" userId="S::ryan.c.barlow@uscga.edu::a8ff858d-4b7a-45e1-97a8-d966866c0c31" providerId="AD" clId="Web-{0EEAC70C-1850-4A94-8907-1B2D15F70A65}" dt="2021-10-04T14:55:48.150" v="53"/>
          <ac:spMkLst>
            <pc:docMk/>
            <pc:sldMk cId="2787698364" sldId="281"/>
            <ac:spMk id="2" creationId="{ACC10F61-1CB9-42C9-BA26-CE63EAE56369}"/>
          </ac:spMkLst>
        </pc:spChg>
        <pc:spChg chg="add del mod">
          <ac:chgData name="Barlow, Ryan CDT (EDU)" userId="S::ryan.c.barlow@uscga.edu::a8ff858d-4b7a-45e1-97a8-d966866c0c31" providerId="AD" clId="Web-{0EEAC70C-1850-4A94-8907-1B2D15F70A65}" dt="2021-10-04T14:55:48.150" v="53"/>
          <ac:spMkLst>
            <pc:docMk/>
            <pc:sldMk cId="2787698364" sldId="281"/>
            <ac:spMk id="3" creationId="{AC57F8C2-A81F-4359-B781-3589AAEBE21A}"/>
          </ac:spMkLst>
        </pc:spChg>
        <pc:spChg chg="add del">
          <ac:chgData name="Barlow, Ryan CDT (EDU)" userId="S::ryan.c.barlow@uscga.edu::a8ff858d-4b7a-45e1-97a8-d966866c0c31" providerId="AD" clId="Web-{0EEAC70C-1850-4A94-8907-1B2D15F70A65}" dt="2021-10-04T14:55:07.476" v="38"/>
          <ac:spMkLst>
            <pc:docMk/>
            <pc:sldMk cId="2787698364" sldId="281"/>
            <ac:spMk id="9" creationId="{78412385-BA85-49EE-BD38-BF4D9FA4AE42}"/>
          </ac:spMkLst>
        </pc:spChg>
        <pc:spChg chg="add">
          <ac:chgData name="Barlow, Ryan CDT (EDU)" userId="S::ryan.c.barlow@uscga.edu::a8ff858d-4b7a-45e1-97a8-d966866c0c31" providerId="AD" clId="Web-{0EEAC70C-1850-4A94-8907-1B2D15F70A65}" dt="2021-10-04T14:55:48.150" v="53"/>
          <ac:spMkLst>
            <pc:docMk/>
            <pc:sldMk cId="2787698364" sldId="281"/>
            <ac:spMk id="10" creationId="{352BEC0E-22F8-46D0-9632-375DB541B06C}"/>
          </ac:spMkLst>
        </pc:spChg>
        <pc:spChg chg="add">
          <ac:chgData name="Barlow, Ryan CDT (EDU)" userId="S::ryan.c.barlow@uscga.edu::a8ff858d-4b7a-45e1-97a8-d966866c0c31" providerId="AD" clId="Web-{0EEAC70C-1850-4A94-8907-1B2D15F70A65}" dt="2021-10-04T14:55:48.150" v="53"/>
          <ac:spMkLst>
            <pc:docMk/>
            <pc:sldMk cId="2787698364" sldId="281"/>
            <ac:spMk id="11" creationId="{3FCFB1DE-0B7E-48CC-BA90-B2AB0889F9D6}"/>
          </ac:spMkLst>
        </pc:spChg>
        <pc:spChg chg="add del">
          <ac:chgData name="Barlow, Ryan CDT (EDU)" userId="S::ryan.c.barlow@uscga.edu::a8ff858d-4b7a-45e1-97a8-d966866c0c31" providerId="AD" clId="Web-{0EEAC70C-1850-4A94-8907-1B2D15F70A65}" dt="2021-10-04T14:55:07.476" v="38"/>
          <ac:spMkLst>
            <pc:docMk/>
            <pc:sldMk cId="2787698364" sldId="281"/>
            <ac:spMk id="12" creationId="{21516CB1-E8C8-4751-B6A6-46B2D1E72A61}"/>
          </ac:spMkLst>
        </pc:spChg>
        <pc:spChg chg="add del">
          <ac:chgData name="Barlow, Ryan CDT (EDU)" userId="S::ryan.c.barlow@uscga.edu::a8ff858d-4b7a-45e1-97a8-d966866c0c31" providerId="AD" clId="Web-{0EEAC70C-1850-4A94-8907-1B2D15F70A65}" dt="2021-10-04T14:55:07.476" v="38"/>
          <ac:spMkLst>
            <pc:docMk/>
            <pc:sldMk cId="2787698364" sldId="281"/>
            <ac:spMk id="14" creationId="{90C0C0D1-E79A-41FF-8322-256F6DD1499B}"/>
          </ac:spMkLst>
        </pc:spChg>
        <pc:spChg chg="add del">
          <ac:chgData name="Barlow, Ryan CDT (EDU)" userId="S::ryan.c.barlow@uscga.edu::a8ff858d-4b7a-45e1-97a8-d966866c0c31" providerId="AD" clId="Web-{0EEAC70C-1850-4A94-8907-1B2D15F70A65}" dt="2021-10-04T14:55:07.476" v="38"/>
          <ac:spMkLst>
            <pc:docMk/>
            <pc:sldMk cId="2787698364" sldId="281"/>
            <ac:spMk id="16" creationId="{395FA420-5595-49D1-9D5F-79EC43B55574}"/>
          </ac:spMkLst>
        </pc:spChg>
        <pc:picChg chg="add del mod ord">
          <ac:chgData name="Barlow, Ryan CDT (EDU)" userId="S::ryan.c.barlow@uscga.edu::a8ff858d-4b7a-45e1-97a8-d966866c0c31" providerId="AD" clId="Web-{0EEAC70C-1850-4A94-8907-1B2D15F70A65}" dt="2021-10-04T14:55:28.806" v="46"/>
          <ac:picMkLst>
            <pc:docMk/>
            <pc:sldMk cId="2787698364" sldId="281"/>
            <ac:picMk id="4" creationId="{C91D01FA-97C8-4D66-AF46-886D22E97AF4}"/>
          </ac:picMkLst>
        </pc:picChg>
        <pc:picChg chg="add del mod">
          <ac:chgData name="Barlow, Ryan CDT (EDU)" userId="S::ryan.c.barlow@uscga.edu::a8ff858d-4b7a-45e1-97a8-d966866c0c31" providerId="AD" clId="Web-{0EEAC70C-1850-4A94-8907-1B2D15F70A65}" dt="2021-10-04T14:55:27.852" v="45"/>
          <ac:picMkLst>
            <pc:docMk/>
            <pc:sldMk cId="2787698364" sldId="281"/>
            <ac:picMk id="5" creationId="{FF7974BD-150F-4B8A-95A5-2B200ACCB712}"/>
          </ac:picMkLst>
        </pc:picChg>
        <pc:picChg chg="add mod">
          <ac:chgData name="Barlow, Ryan CDT (EDU)" userId="S::ryan.c.barlow@uscga.edu::a8ff858d-4b7a-45e1-97a8-d966866c0c31" providerId="AD" clId="Web-{0EEAC70C-1850-4A94-8907-1B2D15F70A65}" dt="2021-10-04T14:56:13.964" v="58" actId="1076"/>
          <ac:picMkLst>
            <pc:docMk/>
            <pc:sldMk cId="2787698364" sldId="281"/>
            <ac:picMk id="6" creationId="{1ECF4568-113D-4998-8D2C-8DF51656F39C}"/>
          </ac:picMkLst>
        </pc:picChg>
        <pc:picChg chg="add mod">
          <ac:chgData name="Barlow, Ryan CDT (EDU)" userId="S::ryan.c.barlow@uscga.edu::a8ff858d-4b7a-45e1-97a8-d966866c0c31" providerId="AD" clId="Web-{0EEAC70C-1850-4A94-8907-1B2D15F70A65}" dt="2021-10-04T14:56:09.089" v="57" actId="1076"/>
          <ac:picMkLst>
            <pc:docMk/>
            <pc:sldMk cId="2787698364" sldId="281"/>
            <ac:picMk id="7" creationId="{50BA8DEB-6168-4C8B-8719-9FE1FFBC21D5}"/>
          </ac:picMkLst>
        </pc:picChg>
      </pc:sldChg>
    </pc:docChg>
  </pc:docChgLst>
  <pc:docChgLst>
    <pc:chgData name="Moorer, Wilson CDT (EDU)" userId="S::wilson.j.moorer@uscga.edu::20dfd069-e9c3-468c-a725-a5f25b7d9cbd" providerId="AD" clId="Web-{06003D5C-BFA8-4E46-B04F-AE5ACB6BF8D5}"/>
    <pc:docChg chg="modSld">
      <pc:chgData name="Moorer, Wilson CDT (EDU)" userId="S::wilson.j.moorer@uscga.edu::20dfd069-e9c3-468c-a725-a5f25b7d9cbd" providerId="AD" clId="Web-{06003D5C-BFA8-4E46-B04F-AE5ACB6BF8D5}" dt="2021-10-05T01:42:58.463" v="496" actId="20577"/>
      <pc:docMkLst>
        <pc:docMk/>
      </pc:docMkLst>
      <pc:sldChg chg="addSp modSp">
        <pc:chgData name="Moorer, Wilson CDT (EDU)" userId="S::wilson.j.moorer@uscga.edu::20dfd069-e9c3-468c-a725-a5f25b7d9cbd" providerId="AD" clId="Web-{06003D5C-BFA8-4E46-B04F-AE5ACB6BF8D5}" dt="2021-10-05T00:50:38.486" v="148" actId="1076"/>
        <pc:sldMkLst>
          <pc:docMk/>
          <pc:sldMk cId="1272848297" sldId="259"/>
        </pc:sldMkLst>
        <pc:spChg chg="mod">
          <ac:chgData name="Moorer, Wilson CDT (EDU)" userId="S::wilson.j.moorer@uscga.edu::20dfd069-e9c3-468c-a725-a5f25b7d9cbd" providerId="AD" clId="Web-{06003D5C-BFA8-4E46-B04F-AE5ACB6BF8D5}" dt="2021-10-05T00:49:25.013" v="122" actId="20577"/>
          <ac:spMkLst>
            <pc:docMk/>
            <pc:sldMk cId="1272848297" sldId="259"/>
            <ac:spMk id="2" creationId="{1EEF71B4-8ADB-4645-BB9D-B510CA31DC76}"/>
          </ac:spMkLst>
        </pc:spChg>
        <pc:spChg chg="mod">
          <ac:chgData name="Moorer, Wilson CDT (EDU)" userId="S::wilson.j.moorer@uscga.edu::20dfd069-e9c3-468c-a725-a5f25b7d9cbd" providerId="AD" clId="Web-{06003D5C-BFA8-4E46-B04F-AE5ACB6BF8D5}" dt="2021-10-05T00:50:09.859" v="142" actId="1076"/>
          <ac:spMkLst>
            <pc:docMk/>
            <pc:sldMk cId="1272848297" sldId="259"/>
            <ac:spMk id="3" creationId="{A8F4F1CF-4A36-4D7A-A425-74421E432DCF}"/>
          </ac:spMkLst>
        </pc:spChg>
        <pc:picChg chg="add mod">
          <ac:chgData name="Moorer, Wilson CDT (EDU)" userId="S::wilson.j.moorer@uscga.edu::20dfd069-e9c3-468c-a725-a5f25b7d9cbd" providerId="AD" clId="Web-{06003D5C-BFA8-4E46-B04F-AE5ACB6BF8D5}" dt="2021-10-05T00:50:38.486" v="148" actId="1076"/>
          <ac:picMkLst>
            <pc:docMk/>
            <pc:sldMk cId="1272848297" sldId="259"/>
            <ac:picMk id="5" creationId="{D8D7F956-93C2-4B1E-AC9D-0236DA3EE0E1}"/>
          </ac:picMkLst>
        </pc:picChg>
      </pc:sldChg>
      <pc:sldChg chg="modSp">
        <pc:chgData name="Moorer, Wilson CDT (EDU)" userId="S::wilson.j.moorer@uscga.edu::20dfd069-e9c3-468c-a725-a5f25b7d9cbd" providerId="AD" clId="Web-{06003D5C-BFA8-4E46-B04F-AE5ACB6BF8D5}" dt="2021-10-05T01:42:58.463" v="496" actId="20577"/>
        <pc:sldMkLst>
          <pc:docMk/>
          <pc:sldMk cId="1403237798" sldId="276"/>
        </pc:sldMkLst>
        <pc:spChg chg="mod">
          <ac:chgData name="Moorer, Wilson CDT (EDU)" userId="S::wilson.j.moorer@uscga.edu::20dfd069-e9c3-468c-a725-a5f25b7d9cbd" providerId="AD" clId="Web-{06003D5C-BFA8-4E46-B04F-AE5ACB6BF8D5}" dt="2021-10-05T01:42:58.463" v="496" actId="20577"/>
          <ac:spMkLst>
            <pc:docMk/>
            <pc:sldMk cId="1403237798" sldId="276"/>
            <ac:spMk id="3" creationId="{5B4A4272-D0FF-450E-81E0-ED078E4EE8CD}"/>
          </ac:spMkLst>
        </pc:spChg>
      </pc:sldChg>
    </pc:docChg>
  </pc:docChgLst>
  <pc:docChgLst>
    <pc:chgData name="Barlow, Ryan CDT (EDU)" userId="S::ryan.c.barlow@uscga.edu::a8ff858d-4b7a-45e1-97a8-d966866c0c31" providerId="AD" clId="Web-{DDFFE4EA-225E-4247-8069-E2BA0966A86D}"/>
    <pc:docChg chg="modSld addMainMaster delMainMaster">
      <pc:chgData name="Barlow, Ryan CDT (EDU)" userId="S::ryan.c.barlow@uscga.edu::a8ff858d-4b7a-45e1-97a8-d966866c0c31" providerId="AD" clId="Web-{DDFFE4EA-225E-4247-8069-E2BA0966A86D}" dt="2021-10-04T00:31:33.242" v="19"/>
      <pc:docMkLst>
        <pc:docMk/>
      </pc:docMkLst>
      <pc:sldChg chg="modSp mod modClrScheme chgLayout">
        <pc:chgData name="Barlow, Ryan CDT (EDU)" userId="S::ryan.c.barlow@uscga.edu::a8ff858d-4b7a-45e1-97a8-d966866c0c31" providerId="AD" clId="Web-{DDFFE4EA-225E-4247-8069-E2BA0966A86D}" dt="2021-10-04T00:30:45.397" v="18"/>
        <pc:sldMkLst>
          <pc:docMk/>
          <pc:sldMk cId="1095062318" sldId="257"/>
        </pc:sldMkLst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1095062318" sldId="257"/>
            <ac:spMk id="2" creationId="{9617098E-C3A0-4203-B3C2-D4B9894D9130}"/>
          </ac:spMkLst>
        </pc:spChg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1095062318" sldId="257"/>
            <ac:spMk id="3" creationId="{9A477C68-F568-49A0-AD94-3D238F861FA7}"/>
          </ac:spMkLst>
        </pc:spChg>
      </pc:sldChg>
      <pc:sldChg chg="addSp modSp mod setBg modClrScheme setClrOvrMap chgLayout">
        <pc:chgData name="Barlow, Ryan CDT (EDU)" userId="S::ryan.c.barlow@uscga.edu::a8ff858d-4b7a-45e1-97a8-d966866c0c31" providerId="AD" clId="Web-{DDFFE4EA-225E-4247-8069-E2BA0966A86D}" dt="2021-10-04T00:31:33.242" v="19"/>
        <pc:sldMkLst>
          <pc:docMk/>
          <pc:sldMk cId="1541611151" sldId="258"/>
        </pc:sldMkLst>
        <pc:spChg chg="mod ord">
          <ac:chgData name="Barlow, Ryan CDT (EDU)" userId="S::ryan.c.barlow@uscga.edu::a8ff858d-4b7a-45e1-97a8-d966866c0c31" providerId="AD" clId="Web-{DDFFE4EA-225E-4247-8069-E2BA0966A86D}" dt="2021-10-04T00:31:33.242" v="19"/>
          <ac:spMkLst>
            <pc:docMk/>
            <pc:sldMk cId="1541611151" sldId="258"/>
            <ac:spMk id="2" creationId="{48C4977B-F7AB-44E2-9EEC-1D5E7E3361E3}"/>
          </ac:spMkLst>
        </pc:spChg>
        <pc:spChg chg="mod ord">
          <ac:chgData name="Barlow, Ryan CDT (EDU)" userId="S::ryan.c.barlow@uscga.edu::a8ff858d-4b7a-45e1-97a8-d966866c0c31" providerId="AD" clId="Web-{DDFFE4EA-225E-4247-8069-E2BA0966A86D}" dt="2021-10-04T00:31:33.242" v="19"/>
          <ac:spMkLst>
            <pc:docMk/>
            <pc:sldMk cId="1541611151" sldId="258"/>
            <ac:spMk id="3" creationId="{9ECAE780-1192-4B65-8935-E482E9FADC95}"/>
          </ac:spMkLst>
        </pc:spChg>
        <pc:spChg chg="add">
          <ac:chgData name="Barlow, Ryan CDT (EDU)" userId="S::ryan.c.barlow@uscga.edu::a8ff858d-4b7a-45e1-97a8-d966866c0c31" providerId="AD" clId="Web-{DDFFE4EA-225E-4247-8069-E2BA0966A86D}" dt="2021-10-04T00:31:33.242" v="19"/>
          <ac:spMkLst>
            <pc:docMk/>
            <pc:sldMk cId="1541611151" sldId="258"/>
            <ac:spMk id="8" creationId="{DFF2AC85-FAA0-4844-813F-83C04D7382E2}"/>
          </ac:spMkLst>
        </pc:spChg>
        <pc:spChg chg="add">
          <ac:chgData name="Barlow, Ryan CDT (EDU)" userId="S::ryan.c.barlow@uscga.edu::a8ff858d-4b7a-45e1-97a8-d966866c0c31" providerId="AD" clId="Web-{DDFFE4EA-225E-4247-8069-E2BA0966A86D}" dt="2021-10-04T00:31:33.242" v="19"/>
          <ac:spMkLst>
            <pc:docMk/>
            <pc:sldMk cId="1541611151" sldId="258"/>
            <ac:spMk id="10" creationId="{89CC0F1E-BAA2-47B1-8F83-7ECB9FD9E009}"/>
          </ac:spMkLst>
        </pc:spChg>
      </pc:sldChg>
      <pc:sldChg chg="modSp mod modClrScheme chgLayout">
        <pc:chgData name="Barlow, Ryan CDT (EDU)" userId="S::ryan.c.barlow@uscga.edu::a8ff858d-4b7a-45e1-97a8-d966866c0c31" providerId="AD" clId="Web-{DDFFE4EA-225E-4247-8069-E2BA0966A86D}" dt="2021-10-04T00:30:45.397" v="18"/>
        <pc:sldMkLst>
          <pc:docMk/>
          <pc:sldMk cId="1272848297" sldId="259"/>
        </pc:sldMkLst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1272848297" sldId="259"/>
            <ac:spMk id="2" creationId="{1EEF71B4-8ADB-4645-BB9D-B510CA31DC76}"/>
          </ac:spMkLst>
        </pc:spChg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1272848297" sldId="259"/>
            <ac:spMk id="3" creationId="{A8F4F1CF-4A36-4D7A-A425-74421E432DCF}"/>
          </ac:spMkLst>
        </pc:spChg>
      </pc:sldChg>
      <pc:sldChg chg="modSp mod modClrScheme chgLayout">
        <pc:chgData name="Barlow, Ryan CDT (EDU)" userId="S::ryan.c.barlow@uscga.edu::a8ff858d-4b7a-45e1-97a8-d966866c0c31" providerId="AD" clId="Web-{DDFFE4EA-225E-4247-8069-E2BA0966A86D}" dt="2021-10-04T00:30:45.397" v="18"/>
        <pc:sldMkLst>
          <pc:docMk/>
          <pc:sldMk cId="180746571" sldId="260"/>
        </pc:sldMkLst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180746571" sldId="260"/>
            <ac:spMk id="2" creationId="{A682D198-072A-4988-B170-26F603EA7778}"/>
          </ac:spMkLst>
        </pc:spChg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180746571" sldId="260"/>
            <ac:spMk id="3" creationId="{DF4971DF-FC62-40F6-B4AA-20C319616DBF}"/>
          </ac:spMkLst>
        </pc:spChg>
      </pc:sldChg>
      <pc:sldChg chg="modSp mod modClrScheme chgLayout">
        <pc:chgData name="Barlow, Ryan CDT (EDU)" userId="S::ryan.c.barlow@uscga.edu::a8ff858d-4b7a-45e1-97a8-d966866c0c31" providerId="AD" clId="Web-{DDFFE4EA-225E-4247-8069-E2BA0966A86D}" dt="2021-10-04T00:30:45.397" v="18"/>
        <pc:sldMkLst>
          <pc:docMk/>
          <pc:sldMk cId="1905867250" sldId="261"/>
        </pc:sldMkLst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1905867250" sldId="261"/>
            <ac:spMk id="2" creationId="{E54763CC-12C2-4E17-97C5-7A029F351E2E}"/>
          </ac:spMkLst>
        </pc:spChg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1905867250" sldId="261"/>
            <ac:spMk id="3" creationId="{B178769C-2253-4116-9E33-129E8EA81F2A}"/>
          </ac:spMkLst>
        </pc:spChg>
      </pc:sldChg>
      <pc:sldChg chg="modSp mod modClrScheme chgLayout">
        <pc:chgData name="Barlow, Ryan CDT (EDU)" userId="S::ryan.c.barlow@uscga.edu::a8ff858d-4b7a-45e1-97a8-d966866c0c31" providerId="AD" clId="Web-{DDFFE4EA-225E-4247-8069-E2BA0966A86D}" dt="2021-10-04T00:30:45.397" v="18"/>
        <pc:sldMkLst>
          <pc:docMk/>
          <pc:sldMk cId="2301967868" sldId="262"/>
        </pc:sldMkLst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2301967868" sldId="262"/>
            <ac:spMk id="2" creationId="{724CB08D-72E8-4FD1-8985-3F0F7F90A97A}"/>
          </ac:spMkLst>
        </pc:spChg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2301967868" sldId="262"/>
            <ac:spMk id="3" creationId="{E55DFDAC-AE4C-4C72-AA20-EC040DCFCFC4}"/>
          </ac:spMkLst>
        </pc:spChg>
      </pc:sldChg>
      <pc:sldChg chg="modSp mod modClrScheme chgLayout">
        <pc:chgData name="Barlow, Ryan CDT (EDU)" userId="S::ryan.c.barlow@uscga.edu::a8ff858d-4b7a-45e1-97a8-d966866c0c31" providerId="AD" clId="Web-{DDFFE4EA-225E-4247-8069-E2BA0966A86D}" dt="2021-10-04T00:30:45.397" v="18"/>
        <pc:sldMkLst>
          <pc:docMk/>
          <pc:sldMk cId="1409017688" sldId="263"/>
        </pc:sldMkLst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1409017688" sldId="263"/>
            <ac:spMk id="2" creationId="{747FFBEA-4800-40E4-A9CC-DDC1A96E84E1}"/>
          </ac:spMkLst>
        </pc:spChg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1409017688" sldId="263"/>
            <ac:spMk id="3" creationId="{D9D0C3E4-E9CA-42C1-BCA7-BA141F43764A}"/>
          </ac:spMkLst>
        </pc:spChg>
      </pc:sldChg>
      <pc:sldChg chg="modSp mod modClrScheme chgLayout">
        <pc:chgData name="Barlow, Ryan CDT (EDU)" userId="S::ryan.c.barlow@uscga.edu::a8ff858d-4b7a-45e1-97a8-d966866c0c31" providerId="AD" clId="Web-{DDFFE4EA-225E-4247-8069-E2BA0966A86D}" dt="2021-10-04T00:30:45.397" v="18"/>
        <pc:sldMkLst>
          <pc:docMk/>
          <pc:sldMk cId="225825234" sldId="264"/>
        </pc:sldMkLst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225825234" sldId="264"/>
            <ac:spMk id="2" creationId="{CB3D3F46-C6D3-48E3-8C2C-09812A861E84}"/>
          </ac:spMkLst>
        </pc:spChg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225825234" sldId="264"/>
            <ac:spMk id="3" creationId="{6F4213A0-127F-4F16-93B5-7114CE3D9E5F}"/>
          </ac:spMkLst>
        </pc:spChg>
      </pc:sldChg>
      <pc:sldChg chg="modSp mod modClrScheme chgLayout">
        <pc:chgData name="Barlow, Ryan CDT (EDU)" userId="S::ryan.c.barlow@uscga.edu::a8ff858d-4b7a-45e1-97a8-d966866c0c31" providerId="AD" clId="Web-{DDFFE4EA-225E-4247-8069-E2BA0966A86D}" dt="2021-10-04T00:30:45.397" v="18"/>
        <pc:sldMkLst>
          <pc:docMk/>
          <pc:sldMk cId="3857848145" sldId="265"/>
        </pc:sldMkLst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3857848145" sldId="265"/>
            <ac:spMk id="2" creationId="{614D8820-CC09-45B3-995E-54CBC8BE7975}"/>
          </ac:spMkLst>
        </pc:spChg>
        <pc:spChg chg="mod">
          <ac:chgData name="Barlow, Ryan CDT (EDU)" userId="S::ryan.c.barlow@uscga.edu::a8ff858d-4b7a-45e1-97a8-d966866c0c31" providerId="AD" clId="Web-{DDFFE4EA-225E-4247-8069-E2BA0966A86D}" dt="2021-10-04T00:14:55.163" v="16" actId="20577"/>
          <ac:spMkLst>
            <pc:docMk/>
            <pc:sldMk cId="3857848145" sldId="265"/>
            <ac:spMk id="4" creationId="{6DC1DCDD-BE0B-42F1-9C13-9A772314A67E}"/>
          </ac:spMkLst>
        </pc:spChg>
      </pc:sldChg>
      <pc:sldChg chg="modSp mod modClrScheme chgLayout">
        <pc:chgData name="Barlow, Ryan CDT (EDU)" userId="S::ryan.c.barlow@uscga.edu::a8ff858d-4b7a-45e1-97a8-d966866c0c31" providerId="AD" clId="Web-{DDFFE4EA-225E-4247-8069-E2BA0966A86D}" dt="2021-10-04T00:30:45.397" v="18"/>
        <pc:sldMkLst>
          <pc:docMk/>
          <pc:sldMk cId="225033668" sldId="266"/>
        </pc:sldMkLst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225033668" sldId="266"/>
            <ac:spMk id="2" creationId="{62C89CE0-338B-452D-8943-37832884091C}"/>
          </ac:spMkLst>
        </pc:spChg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225033668" sldId="266"/>
            <ac:spMk id="3" creationId="{DEDB3990-0487-47B5-9049-2C59EC207B97}"/>
          </ac:spMkLst>
        </pc:spChg>
      </pc:sldChg>
      <pc:sldChg chg="modSp mod modClrScheme chgLayout">
        <pc:chgData name="Barlow, Ryan CDT (EDU)" userId="S::ryan.c.barlow@uscga.edu::a8ff858d-4b7a-45e1-97a8-d966866c0c31" providerId="AD" clId="Web-{DDFFE4EA-225E-4247-8069-E2BA0966A86D}" dt="2021-10-04T00:30:45.397" v="18"/>
        <pc:sldMkLst>
          <pc:docMk/>
          <pc:sldMk cId="2830318322" sldId="267"/>
        </pc:sldMkLst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2830318322" sldId="267"/>
            <ac:spMk id="2" creationId="{5EE0B950-DFDB-42AF-91A5-4BC2F0B22482}"/>
          </ac:spMkLst>
        </pc:spChg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2830318322" sldId="267"/>
            <ac:spMk id="3" creationId="{5EC43235-0A36-46BC-AD87-2D3363A0EDD3}"/>
          </ac:spMkLst>
        </pc:spChg>
      </pc:sldChg>
      <pc:sldChg chg="modSp mod modClrScheme chgLayout">
        <pc:chgData name="Barlow, Ryan CDT (EDU)" userId="S::ryan.c.barlow@uscga.edu::a8ff858d-4b7a-45e1-97a8-d966866c0c31" providerId="AD" clId="Web-{DDFFE4EA-225E-4247-8069-E2BA0966A86D}" dt="2021-10-04T00:30:45.397" v="18"/>
        <pc:sldMkLst>
          <pc:docMk/>
          <pc:sldMk cId="1960883234" sldId="268"/>
        </pc:sldMkLst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1960883234" sldId="268"/>
            <ac:spMk id="2" creationId="{5CB4EFA0-F6FA-4C07-97A1-45D9E4B569A0}"/>
          </ac:spMkLst>
        </pc:spChg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1960883234" sldId="268"/>
            <ac:spMk id="3" creationId="{62045B91-BC72-4F05-83B3-51A44F00D0DB}"/>
          </ac:spMkLst>
        </pc:spChg>
      </pc:sldChg>
      <pc:sldChg chg="modSp mod modClrScheme chgLayout">
        <pc:chgData name="Barlow, Ryan CDT (EDU)" userId="S::ryan.c.barlow@uscga.edu::a8ff858d-4b7a-45e1-97a8-d966866c0c31" providerId="AD" clId="Web-{DDFFE4EA-225E-4247-8069-E2BA0966A86D}" dt="2021-10-04T00:30:45.397" v="18"/>
        <pc:sldMkLst>
          <pc:docMk/>
          <pc:sldMk cId="4046345545" sldId="269"/>
        </pc:sldMkLst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4046345545" sldId="269"/>
            <ac:spMk id="2" creationId="{C93EBB07-6940-4924-ABC1-9AC76A13F1DB}"/>
          </ac:spMkLst>
        </pc:spChg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4046345545" sldId="269"/>
            <ac:spMk id="3" creationId="{D0F791E7-49C3-4230-8747-C428E5B7859E}"/>
          </ac:spMkLst>
        </pc:spChg>
      </pc:sldChg>
      <pc:sldChg chg="modSp mod modClrScheme chgLayout">
        <pc:chgData name="Barlow, Ryan CDT (EDU)" userId="S::ryan.c.barlow@uscga.edu::a8ff858d-4b7a-45e1-97a8-d966866c0c31" providerId="AD" clId="Web-{DDFFE4EA-225E-4247-8069-E2BA0966A86D}" dt="2021-10-04T00:30:45.397" v="18"/>
        <pc:sldMkLst>
          <pc:docMk/>
          <pc:sldMk cId="2395233845" sldId="270"/>
        </pc:sldMkLst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2395233845" sldId="270"/>
            <ac:spMk id="2" creationId="{7F7A9C83-F63E-4F47-A963-3C1C5E7DA81E}"/>
          </ac:spMkLst>
        </pc:spChg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2395233845" sldId="270"/>
            <ac:spMk id="3" creationId="{E5D9E59F-E058-46AB-B6BE-4F50BFA89894}"/>
          </ac:spMkLst>
        </pc:spChg>
      </pc:sldChg>
      <pc:sldChg chg="modSp mod modClrScheme chgLayout">
        <pc:chgData name="Barlow, Ryan CDT (EDU)" userId="S::ryan.c.barlow@uscga.edu::a8ff858d-4b7a-45e1-97a8-d966866c0c31" providerId="AD" clId="Web-{DDFFE4EA-225E-4247-8069-E2BA0966A86D}" dt="2021-10-04T00:30:45.397" v="18"/>
        <pc:sldMkLst>
          <pc:docMk/>
          <pc:sldMk cId="10295813" sldId="271"/>
        </pc:sldMkLst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10295813" sldId="271"/>
            <ac:spMk id="2" creationId="{A54E7A65-D8AE-4A9A-8322-543CD84F572F}"/>
          </ac:spMkLst>
        </pc:spChg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10295813" sldId="271"/>
            <ac:spMk id="3" creationId="{7ED4EA94-4549-4020-882F-6A39B2CCD552}"/>
          </ac:spMkLst>
        </pc:spChg>
      </pc:sldChg>
      <pc:sldChg chg="modSp mod modClrScheme chgLayout">
        <pc:chgData name="Barlow, Ryan CDT (EDU)" userId="S::ryan.c.barlow@uscga.edu::a8ff858d-4b7a-45e1-97a8-d966866c0c31" providerId="AD" clId="Web-{DDFFE4EA-225E-4247-8069-E2BA0966A86D}" dt="2021-10-04T00:30:45.397" v="18"/>
        <pc:sldMkLst>
          <pc:docMk/>
          <pc:sldMk cId="2240099557" sldId="272"/>
        </pc:sldMkLst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2240099557" sldId="272"/>
            <ac:spMk id="2" creationId="{05D10F39-5C52-4DAA-8A46-E04E78AF81AF}"/>
          </ac:spMkLst>
        </pc:spChg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2240099557" sldId="272"/>
            <ac:spMk id="3" creationId="{F335D0DB-648B-49B9-BB7D-A195D3695B91}"/>
          </ac:spMkLst>
        </pc:spChg>
      </pc:sldChg>
      <pc:sldChg chg="modSp mod modClrScheme chgLayout">
        <pc:chgData name="Barlow, Ryan CDT (EDU)" userId="S::ryan.c.barlow@uscga.edu::a8ff858d-4b7a-45e1-97a8-d966866c0c31" providerId="AD" clId="Web-{DDFFE4EA-225E-4247-8069-E2BA0966A86D}" dt="2021-10-04T00:30:45.397" v="18"/>
        <pc:sldMkLst>
          <pc:docMk/>
          <pc:sldMk cId="4166463409" sldId="273"/>
        </pc:sldMkLst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4166463409" sldId="273"/>
            <ac:spMk id="2" creationId="{7AEBC781-6442-4B8D-84FB-17C4F62203DC}"/>
          </ac:spMkLst>
        </pc:spChg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4166463409" sldId="273"/>
            <ac:spMk id="3" creationId="{94ADBCFB-57C9-426D-B3D5-FA78C17261E5}"/>
          </ac:spMkLst>
        </pc:spChg>
      </pc:sldChg>
      <pc:sldChg chg="addSp delSp modSp mod modClrScheme delDesignElem chgLayout">
        <pc:chgData name="Barlow, Ryan CDT (EDU)" userId="S::ryan.c.barlow@uscga.edu::a8ff858d-4b7a-45e1-97a8-d966866c0c31" providerId="AD" clId="Web-{DDFFE4EA-225E-4247-8069-E2BA0966A86D}" dt="2021-10-04T00:30:45.397" v="18"/>
        <pc:sldMkLst>
          <pc:docMk/>
          <pc:sldMk cId="3215008190" sldId="274"/>
        </pc:sldMkLst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3215008190" sldId="274"/>
            <ac:spMk id="2" creationId="{DC010E1F-01AF-4CA3-BF81-F29A796D237A}"/>
          </ac:spMkLst>
        </pc:spChg>
        <pc:spChg chg="add del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3215008190" sldId="274"/>
            <ac:spMk id="10" creationId="{D4771268-CB57-404A-9271-370EB28F6090}"/>
          </ac:spMkLst>
        </pc:spChg>
        <pc:picChg chg="mod ord">
          <ac:chgData name="Barlow, Ryan CDT (EDU)" userId="S::ryan.c.barlow@uscga.edu::a8ff858d-4b7a-45e1-97a8-d966866c0c31" providerId="AD" clId="Web-{DDFFE4EA-225E-4247-8069-E2BA0966A86D}" dt="2021-10-04T00:30:45.397" v="18"/>
          <ac:picMkLst>
            <pc:docMk/>
            <pc:sldMk cId="3215008190" sldId="274"/>
            <ac:picMk id="4" creationId="{D2B42DED-F3BC-4CEC-B09F-37041435328E}"/>
          </ac:picMkLst>
        </pc:picChg>
      </pc:sldChg>
      <pc:sldChg chg="modSp mod modClrScheme chgLayout">
        <pc:chgData name="Barlow, Ryan CDT (EDU)" userId="S::ryan.c.barlow@uscga.edu::a8ff858d-4b7a-45e1-97a8-d966866c0c31" providerId="AD" clId="Web-{DDFFE4EA-225E-4247-8069-E2BA0966A86D}" dt="2021-10-04T00:30:45.397" v="18"/>
        <pc:sldMkLst>
          <pc:docMk/>
          <pc:sldMk cId="3933767647" sldId="275"/>
        </pc:sldMkLst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3933767647" sldId="275"/>
            <ac:spMk id="2" creationId="{42134544-BFA9-48FE-A9ED-8F1CA6C0ADA0}"/>
          </ac:spMkLst>
        </pc:spChg>
        <pc:spChg chg="mod ord">
          <ac:chgData name="Barlow, Ryan CDT (EDU)" userId="S::ryan.c.barlow@uscga.edu::a8ff858d-4b7a-45e1-97a8-d966866c0c31" providerId="AD" clId="Web-{DDFFE4EA-225E-4247-8069-E2BA0966A86D}" dt="2021-10-04T00:30:45.397" v="18"/>
          <ac:spMkLst>
            <pc:docMk/>
            <pc:sldMk cId="3933767647" sldId="275"/>
            <ac:spMk id="3" creationId="{B830243F-C3D8-4A01-93A1-284572EC3511}"/>
          </ac:spMkLst>
        </pc:spChg>
      </pc:sldChg>
      <pc:sldMasterChg chg="add del addSldLayout delSldLayout">
        <pc:chgData name="Barlow, Ryan CDT (EDU)" userId="S::ryan.c.barlow@uscga.edu::a8ff858d-4b7a-45e1-97a8-d966866c0c31" providerId="AD" clId="Web-{DDFFE4EA-225E-4247-8069-E2BA0966A86D}" dt="2021-10-04T00:30:45.397" v="18"/>
        <pc:sldMasterMkLst>
          <pc:docMk/>
          <pc:sldMasterMk cId="3910009679" sldId="2147483648"/>
        </pc:sldMasterMkLst>
        <pc:sldLayoutChg chg="add del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3910009679" sldId="2147483648"/>
            <pc:sldLayoutMk cId="504505129" sldId="2147483649"/>
          </pc:sldLayoutMkLst>
        </pc:sldLayoutChg>
        <pc:sldLayoutChg chg="add del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3910009679" sldId="2147483648"/>
            <pc:sldLayoutMk cId="2652771497" sldId="2147483650"/>
          </pc:sldLayoutMkLst>
        </pc:sldLayoutChg>
        <pc:sldLayoutChg chg="add del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3910009679" sldId="2147483648"/>
            <pc:sldLayoutMk cId="1174840582" sldId="2147483651"/>
          </pc:sldLayoutMkLst>
        </pc:sldLayoutChg>
        <pc:sldLayoutChg chg="add del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3910009679" sldId="2147483648"/>
            <pc:sldLayoutMk cId="4235734752" sldId="2147483652"/>
          </pc:sldLayoutMkLst>
        </pc:sldLayoutChg>
        <pc:sldLayoutChg chg="add del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3910009679" sldId="2147483648"/>
            <pc:sldLayoutMk cId="3861009865" sldId="2147483653"/>
          </pc:sldLayoutMkLst>
        </pc:sldLayoutChg>
        <pc:sldLayoutChg chg="add del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3910009679" sldId="2147483648"/>
            <pc:sldLayoutMk cId="2584669638" sldId="2147483654"/>
          </pc:sldLayoutMkLst>
        </pc:sldLayoutChg>
        <pc:sldLayoutChg chg="add del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3910009679" sldId="2147483648"/>
            <pc:sldLayoutMk cId="2465377650" sldId="2147483655"/>
          </pc:sldLayoutMkLst>
        </pc:sldLayoutChg>
        <pc:sldLayoutChg chg="add del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3910009679" sldId="2147483648"/>
            <pc:sldLayoutMk cId="2685165669" sldId="2147483656"/>
          </pc:sldLayoutMkLst>
        </pc:sldLayoutChg>
        <pc:sldLayoutChg chg="add del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3910009679" sldId="2147483648"/>
            <pc:sldLayoutMk cId="3115641817" sldId="2147483657"/>
          </pc:sldLayoutMkLst>
        </pc:sldLayoutChg>
        <pc:sldLayoutChg chg="add del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3910009679" sldId="2147483648"/>
            <pc:sldLayoutMk cId="2882026654" sldId="2147483658"/>
          </pc:sldLayoutMkLst>
        </pc:sldLayoutChg>
        <pc:sldLayoutChg chg="add del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3910009679" sldId="2147483648"/>
            <pc:sldLayoutMk cId="1951207920" sldId="2147483659"/>
          </pc:sldLayoutMkLst>
        </pc:sldLayoutChg>
      </pc:sldMasterChg>
      <pc:sldMasterChg chg="add del addSldLayout delSldLayout">
        <pc:chgData name="Barlow, Ryan CDT (EDU)" userId="S::ryan.c.barlow@uscga.edu::a8ff858d-4b7a-45e1-97a8-d966866c0c31" providerId="AD" clId="Web-{DDFFE4EA-225E-4247-8069-E2BA0966A86D}" dt="2021-10-04T00:30:45.397" v="18"/>
        <pc:sldMasterMkLst>
          <pc:docMk/>
          <pc:sldMasterMk cId="1343916807" sldId="2147483685"/>
        </pc:sldMasterMkLst>
        <pc:sldLayoutChg chg="add del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1343916807" sldId="2147483685"/>
            <pc:sldLayoutMk cId="3753481777" sldId="2147483674"/>
          </pc:sldLayoutMkLst>
        </pc:sldLayoutChg>
        <pc:sldLayoutChg chg="add del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1343916807" sldId="2147483685"/>
            <pc:sldLayoutMk cId="1556627217" sldId="2147483675"/>
          </pc:sldLayoutMkLst>
        </pc:sldLayoutChg>
        <pc:sldLayoutChg chg="add del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1343916807" sldId="2147483685"/>
            <pc:sldLayoutMk cId="1218421514" sldId="2147483676"/>
          </pc:sldLayoutMkLst>
        </pc:sldLayoutChg>
        <pc:sldLayoutChg chg="add del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1343916807" sldId="2147483685"/>
            <pc:sldLayoutMk cId="1125206966" sldId="2147483677"/>
          </pc:sldLayoutMkLst>
        </pc:sldLayoutChg>
        <pc:sldLayoutChg chg="add del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1343916807" sldId="2147483685"/>
            <pc:sldLayoutMk cId="2742999144" sldId="2147483678"/>
          </pc:sldLayoutMkLst>
        </pc:sldLayoutChg>
        <pc:sldLayoutChg chg="add del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1343916807" sldId="2147483685"/>
            <pc:sldLayoutMk cId="4187443136" sldId="2147483679"/>
          </pc:sldLayoutMkLst>
        </pc:sldLayoutChg>
        <pc:sldLayoutChg chg="add del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1343916807" sldId="2147483685"/>
            <pc:sldLayoutMk cId="1661731538" sldId="2147483680"/>
          </pc:sldLayoutMkLst>
        </pc:sldLayoutChg>
        <pc:sldLayoutChg chg="add del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1343916807" sldId="2147483685"/>
            <pc:sldLayoutMk cId="489861350" sldId="2147483681"/>
          </pc:sldLayoutMkLst>
        </pc:sldLayoutChg>
        <pc:sldLayoutChg chg="add del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1343916807" sldId="2147483685"/>
            <pc:sldLayoutMk cId="3977619033" sldId="2147483682"/>
          </pc:sldLayoutMkLst>
        </pc:sldLayoutChg>
        <pc:sldLayoutChg chg="add del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1343916807" sldId="2147483685"/>
            <pc:sldLayoutMk cId="3451005308" sldId="2147483683"/>
          </pc:sldLayoutMkLst>
        </pc:sldLayoutChg>
        <pc:sldLayoutChg chg="add del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1343916807" sldId="2147483685"/>
            <pc:sldLayoutMk cId="135652368" sldId="2147483684"/>
          </pc:sldLayoutMkLst>
        </pc:sldLayoutChg>
      </pc:sldMasterChg>
      <pc:sldMasterChg chg="add del addSldLayout delSldLayout modSldLayout">
        <pc:chgData name="Barlow, Ryan CDT (EDU)" userId="S::ryan.c.barlow@uscga.edu::a8ff858d-4b7a-45e1-97a8-d966866c0c31" providerId="AD" clId="Web-{DDFFE4EA-225E-4247-8069-E2BA0966A86D}" dt="2021-10-04T00:30:45.397" v="18"/>
        <pc:sldMasterMkLst>
          <pc:docMk/>
          <pc:sldMasterMk cId="106775411" sldId="2147483686"/>
        </pc:sldMasterMkLst>
        <pc:sldLayoutChg chg="add del mod replId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106775411" sldId="2147483686"/>
            <pc:sldLayoutMk cId="1240763850" sldId="2147483687"/>
          </pc:sldLayoutMkLst>
        </pc:sldLayoutChg>
        <pc:sldLayoutChg chg="add del mod replId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106775411" sldId="2147483686"/>
            <pc:sldLayoutMk cId="2577521406" sldId="2147483688"/>
          </pc:sldLayoutMkLst>
        </pc:sldLayoutChg>
        <pc:sldLayoutChg chg="add del mod replId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106775411" sldId="2147483686"/>
            <pc:sldLayoutMk cId="4198280108" sldId="2147483689"/>
          </pc:sldLayoutMkLst>
        </pc:sldLayoutChg>
        <pc:sldLayoutChg chg="add del mod replId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106775411" sldId="2147483686"/>
            <pc:sldLayoutMk cId="1169288503" sldId="2147483690"/>
          </pc:sldLayoutMkLst>
        </pc:sldLayoutChg>
        <pc:sldLayoutChg chg="add del mod replId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106775411" sldId="2147483686"/>
            <pc:sldLayoutMk cId="2116307945" sldId="2147483691"/>
          </pc:sldLayoutMkLst>
        </pc:sldLayoutChg>
        <pc:sldLayoutChg chg="add del mod replId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106775411" sldId="2147483686"/>
            <pc:sldLayoutMk cId="3973417850" sldId="2147483692"/>
          </pc:sldLayoutMkLst>
        </pc:sldLayoutChg>
        <pc:sldLayoutChg chg="add del mod replId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106775411" sldId="2147483686"/>
            <pc:sldLayoutMk cId="2890758729" sldId="2147483693"/>
          </pc:sldLayoutMkLst>
        </pc:sldLayoutChg>
        <pc:sldLayoutChg chg="add del mod replId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106775411" sldId="2147483686"/>
            <pc:sldLayoutMk cId="725487561" sldId="2147483694"/>
          </pc:sldLayoutMkLst>
        </pc:sldLayoutChg>
        <pc:sldLayoutChg chg="add del mod replId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106775411" sldId="2147483686"/>
            <pc:sldLayoutMk cId="3614873434" sldId="2147483695"/>
          </pc:sldLayoutMkLst>
        </pc:sldLayoutChg>
        <pc:sldLayoutChg chg="add del mod replId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106775411" sldId="2147483686"/>
            <pc:sldLayoutMk cId="3386381220" sldId="2147483696"/>
          </pc:sldLayoutMkLst>
        </pc:sldLayoutChg>
        <pc:sldLayoutChg chg="add del mod replId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106775411" sldId="2147483686"/>
            <pc:sldLayoutMk cId="2807704502" sldId="2147483697"/>
          </pc:sldLayoutMkLst>
        </pc:sldLayoutChg>
        <pc:sldLayoutChg chg="add del mod replId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106775411" sldId="2147483686"/>
            <pc:sldLayoutMk cId="1119121396" sldId="2147483698"/>
          </pc:sldLayoutMkLst>
        </pc:sldLayoutChg>
        <pc:sldLayoutChg chg="add del mod replId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106775411" sldId="2147483686"/>
            <pc:sldLayoutMk cId="317538769" sldId="2147483699"/>
          </pc:sldLayoutMkLst>
        </pc:sldLayoutChg>
        <pc:sldLayoutChg chg="add del mod replId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106775411" sldId="2147483686"/>
            <pc:sldLayoutMk cId="2295144996" sldId="2147483700"/>
          </pc:sldLayoutMkLst>
        </pc:sldLayoutChg>
        <pc:sldLayoutChg chg="add del mod replId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106775411" sldId="2147483686"/>
            <pc:sldLayoutMk cId="3506343834" sldId="2147483701"/>
          </pc:sldLayoutMkLst>
        </pc:sldLayoutChg>
        <pc:sldLayoutChg chg="add del mod replId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106775411" sldId="2147483686"/>
            <pc:sldLayoutMk cId="660314847" sldId="2147483702"/>
          </pc:sldLayoutMkLst>
        </pc:sldLayoutChg>
        <pc:sldLayoutChg chg="add del mod replId">
          <pc:chgData name="Barlow, Ryan CDT (EDU)" userId="S::ryan.c.barlow@uscga.edu::a8ff858d-4b7a-45e1-97a8-d966866c0c31" providerId="AD" clId="Web-{DDFFE4EA-225E-4247-8069-E2BA0966A86D}" dt="2021-10-04T00:30:45.397" v="18"/>
          <pc:sldLayoutMkLst>
            <pc:docMk/>
            <pc:sldMasterMk cId="106775411" sldId="2147483686"/>
            <pc:sldLayoutMk cId="1322565683" sldId="2147483703"/>
          </pc:sldLayoutMkLst>
        </pc:sldLayoutChg>
      </pc:sldMasterChg>
    </pc:docChg>
  </pc:docChgLst>
  <pc:docChgLst>
    <pc:chgData name="Barlow, Ryan CDT (EDU)" userId="S::ryan.c.barlow@uscga.edu::a8ff858d-4b7a-45e1-97a8-d966866c0c31" providerId="AD" clId="Web-{96A67A47-5CE9-407A-9F52-DCFDAB3F8988}"/>
    <pc:docChg chg="modSld">
      <pc:chgData name="Barlow, Ryan CDT (EDU)" userId="S::ryan.c.barlow@uscga.edu::a8ff858d-4b7a-45e1-97a8-d966866c0c31" providerId="AD" clId="Web-{96A67A47-5CE9-407A-9F52-DCFDAB3F8988}" dt="2021-10-04T21:41:38.858" v="109" actId="20577"/>
      <pc:docMkLst>
        <pc:docMk/>
      </pc:docMkLst>
      <pc:sldChg chg="modSp">
        <pc:chgData name="Barlow, Ryan CDT (EDU)" userId="S::ryan.c.barlow@uscga.edu::a8ff858d-4b7a-45e1-97a8-d966866c0c31" providerId="AD" clId="Web-{96A67A47-5CE9-407A-9F52-DCFDAB3F8988}" dt="2021-10-04T21:41:38.858" v="109" actId="20577"/>
        <pc:sldMkLst>
          <pc:docMk/>
          <pc:sldMk cId="3933767647" sldId="275"/>
        </pc:sldMkLst>
        <pc:spChg chg="mod">
          <ac:chgData name="Barlow, Ryan CDT (EDU)" userId="S::ryan.c.barlow@uscga.edu::a8ff858d-4b7a-45e1-97a8-d966866c0c31" providerId="AD" clId="Web-{96A67A47-5CE9-407A-9F52-DCFDAB3F8988}" dt="2021-10-04T21:41:38.858" v="109" actId="20577"/>
          <ac:spMkLst>
            <pc:docMk/>
            <pc:sldMk cId="3933767647" sldId="275"/>
            <ac:spMk id="3" creationId="{B830243F-C3D8-4A01-93A1-284572EC3511}"/>
          </ac:spMkLst>
        </pc:spChg>
      </pc:sldChg>
    </pc:docChg>
  </pc:docChgLst>
  <pc:docChgLst>
    <pc:chgData name="Kim, Samuel CDT (EDU)" userId="3092b894-7112-4f45-8f59-f65d2752bbc1" providerId="ADAL" clId="{BBE79B1B-3CCC-4731-AA90-1AE2E51EBBE9}"/>
    <pc:docChg chg="undo redo custSel delSld modSld">
      <pc:chgData name="Kim, Samuel CDT (EDU)" userId="3092b894-7112-4f45-8f59-f65d2752bbc1" providerId="ADAL" clId="{BBE79B1B-3CCC-4731-AA90-1AE2E51EBBE9}" dt="2021-10-05T02:51:33.557" v="3482" actId="20577"/>
      <pc:docMkLst>
        <pc:docMk/>
      </pc:docMkLst>
      <pc:sldChg chg="addSp delSp modSp mod">
        <pc:chgData name="Kim, Samuel CDT (EDU)" userId="3092b894-7112-4f45-8f59-f65d2752bbc1" providerId="ADAL" clId="{BBE79B1B-3CCC-4731-AA90-1AE2E51EBBE9}" dt="2021-10-05T02:46:16.734" v="3171" actId="20577"/>
        <pc:sldMkLst>
          <pc:docMk/>
          <pc:sldMk cId="2301967868" sldId="262"/>
        </pc:sldMkLst>
        <pc:spChg chg="mod">
          <ac:chgData name="Kim, Samuel CDT (EDU)" userId="3092b894-7112-4f45-8f59-f65d2752bbc1" providerId="ADAL" clId="{BBE79B1B-3CCC-4731-AA90-1AE2E51EBBE9}" dt="2021-10-05T02:22:12.326" v="2997" actId="26606"/>
          <ac:spMkLst>
            <pc:docMk/>
            <pc:sldMk cId="2301967868" sldId="262"/>
            <ac:spMk id="2" creationId="{724CB08D-72E8-4FD1-8985-3F0F7F90A97A}"/>
          </ac:spMkLst>
        </pc:spChg>
        <pc:spChg chg="mod">
          <ac:chgData name="Kim, Samuel CDT (EDU)" userId="3092b894-7112-4f45-8f59-f65d2752bbc1" providerId="ADAL" clId="{BBE79B1B-3CCC-4731-AA90-1AE2E51EBBE9}" dt="2021-10-05T02:22:12.326" v="2997" actId="26606"/>
          <ac:spMkLst>
            <pc:docMk/>
            <pc:sldMk cId="2301967868" sldId="262"/>
            <ac:spMk id="45" creationId="{BB619D73-110B-4323-A10F-FC24E3D1AFE1}"/>
          </ac:spMkLst>
        </pc:spChg>
        <pc:spChg chg="add">
          <ac:chgData name="Kim, Samuel CDT (EDU)" userId="3092b894-7112-4f45-8f59-f65d2752bbc1" providerId="ADAL" clId="{BBE79B1B-3CCC-4731-AA90-1AE2E51EBBE9}" dt="2021-10-05T02:22:12.326" v="2997" actId="26606"/>
          <ac:spMkLst>
            <pc:docMk/>
            <pc:sldMk cId="2301967868" sldId="262"/>
            <ac:spMk id="50" creationId="{955A2079-FA98-4876-80F0-72364A7D2EA4}"/>
          </ac:spMkLst>
        </pc:spChg>
        <pc:spChg chg="mod">
          <ac:chgData name="Kim, Samuel CDT (EDU)" userId="3092b894-7112-4f45-8f59-f65d2752bbc1" providerId="ADAL" clId="{BBE79B1B-3CCC-4731-AA90-1AE2E51EBBE9}" dt="2021-10-05T02:46:16.734" v="3171" actId="20577"/>
          <ac:spMkLst>
            <pc:docMk/>
            <pc:sldMk cId="2301967868" sldId="262"/>
            <ac:spMk id="172" creationId="{8B63DE91-4D01-4C37-B3B6-25F9200F4194}"/>
          </ac:spMkLst>
        </pc:spChg>
        <pc:graphicFrameChg chg="mod ord modGraphic">
          <ac:chgData name="Kim, Samuel CDT (EDU)" userId="3092b894-7112-4f45-8f59-f65d2752bbc1" providerId="ADAL" clId="{BBE79B1B-3CCC-4731-AA90-1AE2E51EBBE9}" dt="2021-10-05T02:22:12.326" v="2997" actId="26606"/>
          <ac:graphicFrameMkLst>
            <pc:docMk/>
            <pc:sldMk cId="2301967868" sldId="262"/>
            <ac:graphicFrameMk id="16" creationId="{08023EA7-B074-46D0-B431-B782A0CD6161}"/>
          </ac:graphicFrameMkLst>
        </pc:graphicFrameChg>
        <pc:picChg chg="del">
          <ac:chgData name="Kim, Samuel CDT (EDU)" userId="3092b894-7112-4f45-8f59-f65d2752bbc1" providerId="ADAL" clId="{BBE79B1B-3CCC-4731-AA90-1AE2E51EBBE9}" dt="2021-10-05T02:18:26.340" v="2982" actId="478"/>
          <ac:picMkLst>
            <pc:docMk/>
            <pc:sldMk cId="2301967868" sldId="262"/>
            <ac:picMk id="26" creationId="{AA457EA8-98C8-4704-8522-2DFB05577C4B}"/>
          </ac:picMkLst>
        </pc:picChg>
      </pc:sldChg>
      <pc:sldChg chg="modSp mod">
        <pc:chgData name="Kim, Samuel CDT (EDU)" userId="3092b894-7112-4f45-8f59-f65d2752bbc1" providerId="ADAL" clId="{BBE79B1B-3CCC-4731-AA90-1AE2E51EBBE9}" dt="2021-10-05T02:11:27.032" v="2934" actId="14100"/>
        <pc:sldMkLst>
          <pc:docMk/>
          <pc:sldMk cId="3857848145" sldId="265"/>
        </pc:sldMkLst>
        <pc:spChg chg="mod">
          <ac:chgData name="Kim, Samuel CDT (EDU)" userId="3092b894-7112-4f45-8f59-f65d2752bbc1" providerId="ADAL" clId="{BBE79B1B-3CCC-4731-AA90-1AE2E51EBBE9}" dt="2021-10-05T02:09:21.695" v="2849" actId="14100"/>
          <ac:spMkLst>
            <pc:docMk/>
            <pc:sldMk cId="3857848145" sldId="265"/>
            <ac:spMk id="5" creationId="{0A9EC55A-F384-4AF3-A795-3170C3FD792C}"/>
          </ac:spMkLst>
        </pc:spChg>
        <pc:spChg chg="mod">
          <ac:chgData name="Kim, Samuel CDT (EDU)" userId="3092b894-7112-4f45-8f59-f65d2752bbc1" providerId="ADAL" clId="{BBE79B1B-3CCC-4731-AA90-1AE2E51EBBE9}" dt="2021-10-05T02:11:27.032" v="2934" actId="14100"/>
          <ac:spMkLst>
            <pc:docMk/>
            <pc:sldMk cId="3857848145" sldId="265"/>
            <ac:spMk id="6" creationId="{9595D308-2F70-4177-87CB-3E086E407AAF}"/>
          </ac:spMkLst>
        </pc:spChg>
      </pc:sldChg>
      <pc:sldChg chg="addSp delSp modSp mod setBg">
        <pc:chgData name="Kim, Samuel CDT (EDU)" userId="3092b894-7112-4f45-8f59-f65d2752bbc1" providerId="ADAL" clId="{BBE79B1B-3CCC-4731-AA90-1AE2E51EBBE9}" dt="2021-10-04T22:36:57.036" v="2845" actId="1076"/>
        <pc:sldMkLst>
          <pc:docMk/>
          <pc:sldMk cId="4046345545" sldId="269"/>
        </pc:sldMkLst>
        <pc:spChg chg="mod">
          <ac:chgData name="Kim, Samuel CDT (EDU)" userId="3092b894-7112-4f45-8f59-f65d2752bbc1" providerId="ADAL" clId="{BBE79B1B-3CCC-4731-AA90-1AE2E51EBBE9}" dt="2021-10-04T22:24:31.604" v="2357" actId="26606"/>
          <ac:spMkLst>
            <pc:docMk/>
            <pc:sldMk cId="4046345545" sldId="269"/>
            <ac:spMk id="2" creationId="{C93EBB07-6940-4924-ABC1-9AC76A13F1DB}"/>
          </ac:spMkLst>
        </pc:spChg>
        <pc:spChg chg="add del mod">
          <ac:chgData name="Kim, Samuel CDT (EDU)" userId="3092b894-7112-4f45-8f59-f65d2752bbc1" providerId="ADAL" clId="{BBE79B1B-3CCC-4731-AA90-1AE2E51EBBE9}" dt="2021-10-04T22:29:46.286" v="2835" actId="26606"/>
          <ac:spMkLst>
            <pc:docMk/>
            <pc:sldMk cId="4046345545" sldId="269"/>
            <ac:spMk id="3" creationId="{D0F791E7-49C3-4230-8747-C428E5B7859E}"/>
          </ac:spMkLst>
        </pc:spChg>
        <pc:spChg chg="add del">
          <ac:chgData name="Kim, Samuel CDT (EDU)" userId="3092b894-7112-4f45-8f59-f65d2752bbc1" providerId="ADAL" clId="{BBE79B1B-3CCC-4731-AA90-1AE2E51EBBE9}" dt="2021-10-04T22:24:31.604" v="2357" actId="26606"/>
          <ac:spMkLst>
            <pc:docMk/>
            <pc:sldMk cId="4046345545" sldId="269"/>
            <ac:spMk id="22" creationId="{955A2079-FA98-4876-80F0-72364A7D2EA4}"/>
          </ac:spMkLst>
        </pc:spChg>
        <pc:graphicFrameChg chg="add mod">
          <ac:chgData name="Kim, Samuel CDT (EDU)" userId="3092b894-7112-4f45-8f59-f65d2752bbc1" providerId="ADAL" clId="{BBE79B1B-3CCC-4731-AA90-1AE2E51EBBE9}" dt="2021-10-04T22:36:57.036" v="2845" actId="1076"/>
          <ac:graphicFrameMkLst>
            <pc:docMk/>
            <pc:sldMk cId="4046345545" sldId="269"/>
            <ac:graphicFrameMk id="6" creationId="{A9420798-86AD-4C70-A99C-4901574A8E4F}"/>
          </ac:graphicFrameMkLst>
        </pc:graphicFrameChg>
        <pc:graphicFrameChg chg="add del">
          <ac:chgData name="Kim, Samuel CDT (EDU)" userId="3092b894-7112-4f45-8f59-f65d2752bbc1" providerId="ADAL" clId="{BBE79B1B-3CCC-4731-AA90-1AE2E51EBBE9}" dt="2021-10-04T22:23:29.460" v="2342" actId="26606"/>
          <ac:graphicFrameMkLst>
            <pc:docMk/>
            <pc:sldMk cId="4046345545" sldId="269"/>
            <ac:graphicFrameMk id="11" creationId="{2DD0EC7D-03A5-4CAA-AF0B-DF0984FD904F}"/>
          </ac:graphicFrameMkLst>
        </pc:graphicFrameChg>
        <pc:graphicFrameChg chg="add del">
          <ac:chgData name="Kim, Samuel CDT (EDU)" userId="3092b894-7112-4f45-8f59-f65d2752bbc1" providerId="ADAL" clId="{BBE79B1B-3CCC-4731-AA90-1AE2E51EBBE9}" dt="2021-10-04T22:23:31.978" v="2344" actId="26606"/>
          <ac:graphicFrameMkLst>
            <pc:docMk/>
            <pc:sldMk cId="4046345545" sldId="269"/>
            <ac:graphicFrameMk id="13" creationId="{A203F76B-B3DF-4866-8E80-1E9D4A05C84B}"/>
          </ac:graphicFrameMkLst>
        </pc:graphicFrameChg>
        <pc:graphicFrameChg chg="add del">
          <ac:chgData name="Kim, Samuel CDT (EDU)" userId="3092b894-7112-4f45-8f59-f65d2752bbc1" providerId="ADAL" clId="{BBE79B1B-3CCC-4731-AA90-1AE2E51EBBE9}" dt="2021-10-04T22:23:33.918" v="2346" actId="26606"/>
          <ac:graphicFrameMkLst>
            <pc:docMk/>
            <pc:sldMk cId="4046345545" sldId="269"/>
            <ac:graphicFrameMk id="15" creationId="{2DD0EC7D-03A5-4CAA-AF0B-DF0984FD904F}"/>
          </ac:graphicFrameMkLst>
        </pc:graphicFrameChg>
        <pc:graphicFrameChg chg="add del mod modGraphic">
          <ac:chgData name="Kim, Samuel CDT (EDU)" userId="3092b894-7112-4f45-8f59-f65d2752bbc1" providerId="ADAL" clId="{BBE79B1B-3CCC-4731-AA90-1AE2E51EBBE9}" dt="2021-10-04T22:24:44.070" v="2368" actId="26606"/>
          <ac:graphicFrameMkLst>
            <pc:docMk/>
            <pc:sldMk cId="4046345545" sldId="269"/>
            <ac:graphicFrameMk id="17" creationId="{A203F76B-B3DF-4866-8E80-1E9D4A05C84B}"/>
          </ac:graphicFrameMkLst>
        </pc:graphicFrameChg>
        <pc:picChg chg="add del">
          <ac:chgData name="Kim, Samuel CDT (EDU)" userId="3092b894-7112-4f45-8f59-f65d2752bbc1" providerId="ADAL" clId="{BBE79B1B-3CCC-4731-AA90-1AE2E51EBBE9}" dt="2021-10-04T22:23:18.928" v="2340" actId="26606"/>
          <ac:picMkLst>
            <pc:docMk/>
            <pc:sldMk cId="4046345545" sldId="269"/>
            <ac:picMk id="5" creationId="{4ECC7CF1-A9DC-41AF-8354-37F17A0536CB}"/>
          </ac:picMkLst>
        </pc:picChg>
        <pc:cxnChg chg="add del">
          <ac:chgData name="Kim, Samuel CDT (EDU)" userId="3092b894-7112-4f45-8f59-f65d2752bbc1" providerId="ADAL" clId="{BBE79B1B-3CCC-4731-AA90-1AE2E51EBBE9}" dt="2021-10-04T22:23:18.928" v="2340" actId="26606"/>
          <ac:cxnSpMkLst>
            <pc:docMk/>
            <pc:sldMk cId="4046345545" sldId="269"/>
            <ac:cxnSpMk id="9" creationId="{A7F400EE-A8A5-48AF-B4D6-291B52C6F0B0}"/>
          </ac:cxnSpMkLst>
        </pc:cxnChg>
      </pc:sldChg>
      <pc:sldChg chg="modSp mod">
        <pc:chgData name="Kim, Samuel CDT (EDU)" userId="3092b894-7112-4f45-8f59-f65d2752bbc1" providerId="ADAL" clId="{BBE79B1B-3CCC-4731-AA90-1AE2E51EBBE9}" dt="2021-10-05T02:13:28.557" v="2948" actId="20577"/>
        <pc:sldMkLst>
          <pc:docMk/>
          <pc:sldMk cId="2395233845" sldId="270"/>
        </pc:sldMkLst>
        <pc:spChg chg="mod">
          <ac:chgData name="Kim, Samuel CDT (EDU)" userId="3092b894-7112-4f45-8f59-f65d2752bbc1" providerId="ADAL" clId="{BBE79B1B-3CCC-4731-AA90-1AE2E51EBBE9}" dt="2021-10-05T02:13:28.557" v="2948" actId="20577"/>
          <ac:spMkLst>
            <pc:docMk/>
            <pc:sldMk cId="2395233845" sldId="270"/>
            <ac:spMk id="6" creationId="{6CE58D44-F1E6-4694-81B1-9C3493F37214}"/>
          </ac:spMkLst>
        </pc:spChg>
      </pc:sldChg>
      <pc:sldChg chg="modSp mod">
        <pc:chgData name="Kim, Samuel CDT (EDU)" userId="3092b894-7112-4f45-8f59-f65d2752bbc1" providerId="ADAL" clId="{BBE79B1B-3CCC-4731-AA90-1AE2E51EBBE9}" dt="2021-10-04T22:35:14.231" v="2844" actId="1076"/>
        <pc:sldMkLst>
          <pc:docMk/>
          <pc:sldMk cId="10295813" sldId="271"/>
        </pc:sldMkLst>
        <pc:picChg chg="mod">
          <ac:chgData name="Kim, Samuel CDT (EDU)" userId="3092b894-7112-4f45-8f59-f65d2752bbc1" providerId="ADAL" clId="{BBE79B1B-3CCC-4731-AA90-1AE2E51EBBE9}" dt="2021-10-04T22:35:14.231" v="2844" actId="1076"/>
          <ac:picMkLst>
            <pc:docMk/>
            <pc:sldMk cId="10295813" sldId="271"/>
            <ac:picMk id="5" creationId="{E2425B6B-C88B-AC46-BA66-F4176CF6C39A}"/>
          </ac:picMkLst>
        </pc:picChg>
      </pc:sldChg>
      <pc:sldChg chg="addSp modSp mod setBg">
        <pc:chgData name="Kim, Samuel CDT (EDU)" userId="3092b894-7112-4f45-8f59-f65d2752bbc1" providerId="ADAL" clId="{BBE79B1B-3CCC-4731-AA90-1AE2E51EBBE9}" dt="2021-10-05T02:17:27.709" v="2981" actId="27636"/>
        <pc:sldMkLst>
          <pc:docMk/>
          <pc:sldMk cId="4166463409" sldId="273"/>
        </pc:sldMkLst>
        <pc:spChg chg="mod">
          <ac:chgData name="Kim, Samuel CDT (EDU)" userId="3092b894-7112-4f45-8f59-f65d2752bbc1" providerId="ADAL" clId="{BBE79B1B-3CCC-4731-AA90-1AE2E51EBBE9}" dt="2021-10-04T18:11:29.357" v="908" actId="26606"/>
          <ac:spMkLst>
            <pc:docMk/>
            <pc:sldMk cId="4166463409" sldId="273"/>
            <ac:spMk id="2" creationId="{7AEBC781-6442-4B8D-84FB-17C4F62203DC}"/>
          </ac:spMkLst>
        </pc:spChg>
        <pc:spChg chg="mod">
          <ac:chgData name="Kim, Samuel CDT (EDU)" userId="3092b894-7112-4f45-8f59-f65d2752bbc1" providerId="ADAL" clId="{BBE79B1B-3CCC-4731-AA90-1AE2E51EBBE9}" dt="2021-10-05T02:17:27.709" v="2981" actId="27636"/>
          <ac:spMkLst>
            <pc:docMk/>
            <pc:sldMk cId="4166463409" sldId="273"/>
            <ac:spMk id="3" creationId="{94ADBCFB-57C9-426D-B3D5-FA78C17261E5}"/>
          </ac:spMkLst>
        </pc:spChg>
        <pc:spChg chg="add">
          <ac:chgData name="Kim, Samuel CDT (EDU)" userId="3092b894-7112-4f45-8f59-f65d2752bbc1" providerId="ADAL" clId="{BBE79B1B-3CCC-4731-AA90-1AE2E51EBBE9}" dt="2021-10-04T18:11:29.357" v="908" actId="26606"/>
          <ac:spMkLst>
            <pc:docMk/>
            <pc:sldMk cId="4166463409" sldId="273"/>
            <ac:spMk id="10" creationId="{201CC55D-ED54-4C5C-95E6-10947BD1103B}"/>
          </ac:spMkLst>
        </pc:spChg>
        <pc:spChg chg="add">
          <ac:chgData name="Kim, Samuel CDT (EDU)" userId="3092b894-7112-4f45-8f59-f65d2752bbc1" providerId="ADAL" clId="{BBE79B1B-3CCC-4731-AA90-1AE2E51EBBE9}" dt="2021-10-04T18:11:29.357" v="908" actId="26606"/>
          <ac:spMkLst>
            <pc:docMk/>
            <pc:sldMk cId="4166463409" sldId="273"/>
            <ac:spMk id="16" creationId="{3873B707-463F-40B0-8227-E8CC6C67EB25}"/>
          </ac:spMkLst>
        </pc:spChg>
        <pc:spChg chg="add">
          <ac:chgData name="Kim, Samuel CDT (EDU)" userId="3092b894-7112-4f45-8f59-f65d2752bbc1" providerId="ADAL" clId="{BBE79B1B-3CCC-4731-AA90-1AE2E51EBBE9}" dt="2021-10-04T18:11:29.357" v="908" actId="26606"/>
          <ac:spMkLst>
            <pc:docMk/>
            <pc:sldMk cId="4166463409" sldId="273"/>
            <ac:spMk id="18" creationId="{C13237C8-E62C-4F0D-A318-BD6FB6C2D138}"/>
          </ac:spMkLst>
        </pc:spChg>
        <pc:spChg chg="add">
          <ac:chgData name="Kim, Samuel CDT (EDU)" userId="3092b894-7112-4f45-8f59-f65d2752bbc1" providerId="ADAL" clId="{BBE79B1B-3CCC-4731-AA90-1AE2E51EBBE9}" dt="2021-10-04T18:11:29.357" v="908" actId="26606"/>
          <ac:spMkLst>
            <pc:docMk/>
            <pc:sldMk cId="4166463409" sldId="273"/>
            <ac:spMk id="20" creationId="{19C9EAEA-39D0-4B0E-A0EB-51E7B26740B1}"/>
          </ac:spMkLst>
        </pc:spChg>
        <pc:grpChg chg="add">
          <ac:chgData name="Kim, Samuel CDT (EDU)" userId="3092b894-7112-4f45-8f59-f65d2752bbc1" providerId="ADAL" clId="{BBE79B1B-3CCC-4731-AA90-1AE2E51EBBE9}" dt="2021-10-04T18:11:29.357" v="908" actId="26606"/>
          <ac:grpSpMkLst>
            <pc:docMk/>
            <pc:sldMk cId="4166463409" sldId="273"/>
            <ac:grpSpMk id="12" creationId="{1DE889C7-FAD6-4397-98E2-05D503484459}"/>
          </ac:grpSpMkLst>
        </pc:grpChg>
        <pc:picChg chg="add mod">
          <ac:chgData name="Kim, Samuel CDT (EDU)" userId="3092b894-7112-4f45-8f59-f65d2752bbc1" providerId="ADAL" clId="{BBE79B1B-3CCC-4731-AA90-1AE2E51EBBE9}" dt="2021-10-04T18:11:29.357" v="908" actId="26606"/>
          <ac:picMkLst>
            <pc:docMk/>
            <pc:sldMk cId="4166463409" sldId="273"/>
            <ac:picMk id="5" creationId="{EAC566DD-4B4A-4761-A801-236816860D2E}"/>
          </ac:picMkLst>
        </pc:picChg>
      </pc:sldChg>
      <pc:sldChg chg="addSp delSp modSp mod setBg">
        <pc:chgData name="Kim, Samuel CDT (EDU)" userId="3092b894-7112-4f45-8f59-f65d2752bbc1" providerId="ADAL" clId="{BBE79B1B-3CCC-4731-AA90-1AE2E51EBBE9}" dt="2021-10-05T02:51:33.557" v="3482" actId="20577"/>
        <pc:sldMkLst>
          <pc:docMk/>
          <pc:sldMk cId="3933767647" sldId="275"/>
        </pc:sldMkLst>
        <pc:spChg chg="mod">
          <ac:chgData name="Kim, Samuel CDT (EDU)" userId="3092b894-7112-4f45-8f59-f65d2752bbc1" providerId="ADAL" clId="{BBE79B1B-3CCC-4731-AA90-1AE2E51EBBE9}" dt="2021-10-05T02:44:36.248" v="3151" actId="14100"/>
          <ac:spMkLst>
            <pc:docMk/>
            <pc:sldMk cId="3933767647" sldId="275"/>
            <ac:spMk id="2" creationId="{42134544-BFA9-48FE-A9ED-8F1CA6C0ADA0}"/>
          </ac:spMkLst>
        </pc:spChg>
        <pc:spChg chg="del mod ord">
          <ac:chgData name="Kim, Samuel CDT (EDU)" userId="3092b894-7112-4f45-8f59-f65d2752bbc1" providerId="ADAL" clId="{BBE79B1B-3CCC-4731-AA90-1AE2E51EBBE9}" dt="2021-10-05T02:22:35.451" v="2998" actId="26606"/>
          <ac:spMkLst>
            <pc:docMk/>
            <pc:sldMk cId="3933767647" sldId="275"/>
            <ac:spMk id="3" creationId="{B830243F-C3D8-4A01-93A1-284572EC3511}"/>
          </ac:spMkLst>
        </pc:spChg>
        <pc:spChg chg="mod">
          <ac:chgData name="Kim, Samuel CDT (EDU)" userId="3092b894-7112-4f45-8f59-f65d2752bbc1" providerId="ADAL" clId="{BBE79B1B-3CCC-4731-AA90-1AE2E51EBBE9}" dt="2021-10-05T02:22:35.451" v="2998" actId="26606"/>
          <ac:spMkLst>
            <pc:docMk/>
            <pc:sldMk cId="3933767647" sldId="275"/>
            <ac:spMk id="4" creationId="{8F327987-F6FA-4187-AD2F-1A4565AE897C}"/>
          </ac:spMkLst>
        </pc:spChg>
        <pc:spChg chg="add mod">
          <ac:chgData name="Kim, Samuel CDT (EDU)" userId="3092b894-7112-4f45-8f59-f65d2752bbc1" providerId="ADAL" clId="{BBE79B1B-3CCC-4731-AA90-1AE2E51EBBE9}" dt="2021-10-05T02:51:33.557" v="3482" actId="20577"/>
          <ac:spMkLst>
            <pc:docMk/>
            <pc:sldMk cId="3933767647" sldId="275"/>
            <ac:spMk id="5" creationId="{FFD74C95-F8F4-4D91-823C-2A48A715108F}"/>
          </ac:spMkLst>
        </pc:spChg>
        <pc:spChg chg="add">
          <ac:chgData name="Kim, Samuel CDT (EDU)" userId="3092b894-7112-4f45-8f59-f65d2752bbc1" providerId="ADAL" clId="{BBE79B1B-3CCC-4731-AA90-1AE2E51EBBE9}" dt="2021-10-04T22:37:52.916" v="2846" actId="26606"/>
          <ac:spMkLst>
            <pc:docMk/>
            <pc:sldMk cId="3933767647" sldId="275"/>
            <ac:spMk id="8" creationId="{907EF6B7-1338-4443-8C46-6A318D952DFD}"/>
          </ac:spMkLst>
        </pc:spChg>
        <pc:spChg chg="add del">
          <ac:chgData name="Kim, Samuel CDT (EDU)" userId="3092b894-7112-4f45-8f59-f65d2752bbc1" providerId="ADAL" clId="{BBE79B1B-3CCC-4731-AA90-1AE2E51EBBE9}" dt="2021-10-05T02:22:35.451" v="2998" actId="26606"/>
          <ac:spMkLst>
            <pc:docMk/>
            <pc:sldMk cId="3933767647" sldId="275"/>
            <ac:spMk id="9" creationId="{389575E1-3389-451A-A5F7-27854C25C599}"/>
          </ac:spMkLst>
        </pc:spChg>
        <pc:spChg chg="add">
          <ac:chgData name="Kim, Samuel CDT (EDU)" userId="3092b894-7112-4f45-8f59-f65d2752bbc1" providerId="ADAL" clId="{BBE79B1B-3CCC-4731-AA90-1AE2E51EBBE9}" dt="2021-10-04T22:37:52.916" v="2846" actId="26606"/>
          <ac:spMkLst>
            <pc:docMk/>
            <pc:sldMk cId="3933767647" sldId="275"/>
            <ac:spMk id="10" creationId="{DAAE4CDD-124C-4DCF-9584-B6033B545DD5}"/>
          </ac:spMkLst>
        </pc:spChg>
        <pc:spChg chg="add del">
          <ac:chgData name="Kim, Samuel CDT (EDU)" userId="3092b894-7112-4f45-8f59-f65d2752bbc1" providerId="ADAL" clId="{BBE79B1B-3CCC-4731-AA90-1AE2E51EBBE9}" dt="2021-10-05T02:22:35.451" v="2998" actId="26606"/>
          <ac:spMkLst>
            <pc:docMk/>
            <pc:sldMk cId="3933767647" sldId="275"/>
            <ac:spMk id="11" creationId="{A53CCC5C-D88E-40FB-B30B-23DCDBD01D37}"/>
          </ac:spMkLst>
        </pc:spChg>
        <pc:spChg chg="add">
          <ac:chgData name="Kim, Samuel CDT (EDU)" userId="3092b894-7112-4f45-8f59-f65d2752bbc1" providerId="ADAL" clId="{BBE79B1B-3CCC-4731-AA90-1AE2E51EBBE9}" dt="2021-10-04T22:37:52.916" v="2846" actId="26606"/>
          <ac:spMkLst>
            <pc:docMk/>
            <pc:sldMk cId="3933767647" sldId="275"/>
            <ac:spMk id="12" creationId="{081E4A58-353D-44AE-B2FC-2A74E2E400F7}"/>
          </ac:spMkLst>
        </pc:spChg>
        <pc:spChg chg="add del">
          <ac:chgData name="Kim, Samuel CDT (EDU)" userId="3092b894-7112-4f45-8f59-f65d2752bbc1" providerId="ADAL" clId="{BBE79B1B-3CCC-4731-AA90-1AE2E51EBBE9}" dt="2021-10-05T02:22:35.451" v="2998" actId="26606"/>
          <ac:spMkLst>
            <pc:docMk/>
            <pc:sldMk cId="3933767647" sldId="275"/>
            <ac:spMk id="13" creationId="{081E4A58-353D-44AE-B2FC-2A74E2E400F7}"/>
          </ac:spMkLst>
        </pc:spChg>
        <pc:spChg chg="add del">
          <ac:chgData name="Kim, Samuel CDT (EDU)" userId="3092b894-7112-4f45-8f59-f65d2752bbc1" providerId="ADAL" clId="{BBE79B1B-3CCC-4731-AA90-1AE2E51EBBE9}" dt="2021-10-05T02:22:49.075" v="2999" actId="26606"/>
          <ac:spMkLst>
            <pc:docMk/>
            <pc:sldMk cId="3933767647" sldId="275"/>
            <ac:spMk id="19" creationId="{6D19922F-AD68-4E94-85E8-0AA44A1B1AFC}"/>
          </ac:spMkLst>
        </pc:spChg>
        <pc:spChg chg="add del">
          <ac:chgData name="Kim, Samuel CDT (EDU)" userId="3092b894-7112-4f45-8f59-f65d2752bbc1" providerId="ADAL" clId="{BBE79B1B-3CCC-4731-AA90-1AE2E51EBBE9}" dt="2021-10-05T02:23:35.319" v="3002" actId="26606"/>
          <ac:spMkLst>
            <pc:docMk/>
            <pc:sldMk cId="3933767647" sldId="275"/>
            <ac:spMk id="24" creationId="{6D19922F-AD68-4E94-85E8-0AA44A1B1AFC}"/>
          </ac:spMkLst>
        </pc:spChg>
        <pc:spChg chg="add">
          <ac:chgData name="Kim, Samuel CDT (EDU)" userId="3092b894-7112-4f45-8f59-f65d2752bbc1" providerId="ADAL" clId="{BBE79B1B-3CCC-4731-AA90-1AE2E51EBBE9}" dt="2021-10-05T02:23:35.319" v="3002" actId="26606"/>
          <ac:spMkLst>
            <pc:docMk/>
            <pc:sldMk cId="3933767647" sldId="275"/>
            <ac:spMk id="26" creationId="{6D19922F-AD68-4E94-85E8-0AA44A1B1AFC}"/>
          </ac:spMkLst>
        </pc:spChg>
        <pc:spChg chg="add del">
          <ac:chgData name="Kim, Samuel CDT (EDU)" userId="3092b894-7112-4f45-8f59-f65d2752bbc1" providerId="ADAL" clId="{BBE79B1B-3CCC-4731-AA90-1AE2E51EBBE9}" dt="2021-10-05T02:23:09.394" v="3001" actId="26606"/>
          <ac:spMkLst>
            <pc:docMk/>
            <pc:sldMk cId="3933767647" sldId="275"/>
            <ac:spMk id="29" creationId="{DCC231C8-C761-4B31-9B1C-C6D19248C6B3}"/>
          </ac:spMkLst>
        </pc:spChg>
        <pc:graphicFrameChg chg="add del mod modGraphic">
          <ac:chgData name="Kim, Samuel CDT (EDU)" userId="3092b894-7112-4f45-8f59-f65d2752bbc1" providerId="ADAL" clId="{BBE79B1B-3CCC-4731-AA90-1AE2E51EBBE9}" dt="2021-10-05T02:44:10.893" v="3146" actId="11529"/>
          <ac:graphicFrameMkLst>
            <pc:docMk/>
            <pc:sldMk cId="3933767647" sldId="275"/>
            <ac:graphicFrameMk id="15" creationId="{D24F8971-8BFF-4AB5-B234-A6A8EFA76B0A}"/>
          </ac:graphicFrameMkLst>
        </pc:graphicFrameChg>
      </pc:sldChg>
      <pc:sldChg chg="modSp mod">
        <pc:chgData name="Kim, Samuel CDT (EDU)" userId="3092b894-7112-4f45-8f59-f65d2752bbc1" providerId="ADAL" clId="{BBE79B1B-3CCC-4731-AA90-1AE2E51EBBE9}" dt="2021-10-05T02:15:19.546" v="2954" actId="313"/>
        <pc:sldMkLst>
          <pc:docMk/>
          <pc:sldMk cId="2787698364" sldId="281"/>
        </pc:sldMkLst>
        <pc:spChg chg="mod">
          <ac:chgData name="Kim, Samuel CDT (EDU)" userId="3092b894-7112-4f45-8f59-f65d2752bbc1" providerId="ADAL" clId="{BBE79B1B-3CCC-4731-AA90-1AE2E51EBBE9}" dt="2021-10-05T02:15:00.786" v="2950" actId="1076"/>
          <ac:spMkLst>
            <pc:docMk/>
            <pc:sldMk cId="2787698364" sldId="281"/>
            <ac:spMk id="2" creationId="{ACC10F61-1CB9-42C9-BA26-CE63EAE56369}"/>
          </ac:spMkLst>
        </pc:spChg>
        <pc:spChg chg="mod">
          <ac:chgData name="Kim, Samuel CDT (EDU)" userId="3092b894-7112-4f45-8f59-f65d2752bbc1" providerId="ADAL" clId="{BBE79B1B-3CCC-4731-AA90-1AE2E51EBBE9}" dt="2021-10-05T02:15:19.546" v="2954" actId="313"/>
          <ac:spMkLst>
            <pc:docMk/>
            <pc:sldMk cId="2787698364" sldId="281"/>
            <ac:spMk id="9" creationId="{21A78568-FAC0-48E0-AA63-0DEE6C3D2489}"/>
          </ac:spMkLst>
        </pc:spChg>
      </pc:sldChg>
      <pc:sldChg chg="del">
        <pc:chgData name="Kim, Samuel CDT (EDU)" userId="3092b894-7112-4f45-8f59-f65d2752bbc1" providerId="ADAL" clId="{BBE79B1B-3CCC-4731-AA90-1AE2E51EBBE9}" dt="2021-10-04T18:06:27.304" v="906" actId="2696"/>
        <pc:sldMkLst>
          <pc:docMk/>
          <pc:sldMk cId="1701323871" sldId="282"/>
        </pc:sldMkLst>
      </pc:sldChg>
      <pc:sldChg chg="del">
        <pc:chgData name="Kim, Samuel CDT (EDU)" userId="3092b894-7112-4f45-8f59-f65d2752bbc1" providerId="ADAL" clId="{BBE79B1B-3CCC-4731-AA90-1AE2E51EBBE9}" dt="2021-10-04T18:06:24.508" v="905" actId="2696"/>
        <pc:sldMkLst>
          <pc:docMk/>
          <pc:sldMk cId="3363377745" sldId="283"/>
        </pc:sldMkLst>
      </pc:sldChg>
      <pc:sldChg chg="addSp delSp modSp del mod setBg modAnim setClrOvrMap">
        <pc:chgData name="Kim, Samuel CDT (EDU)" userId="3092b894-7112-4f45-8f59-f65d2752bbc1" providerId="ADAL" clId="{BBE79B1B-3CCC-4731-AA90-1AE2E51EBBE9}" dt="2021-10-04T18:11:48.225" v="909" actId="2696"/>
        <pc:sldMkLst>
          <pc:docMk/>
          <pc:sldMk cId="1598026025" sldId="285"/>
        </pc:sldMkLst>
        <pc:spChg chg="mod ord">
          <ac:chgData name="Kim, Samuel CDT (EDU)" userId="3092b894-7112-4f45-8f59-f65d2752bbc1" providerId="ADAL" clId="{BBE79B1B-3CCC-4731-AA90-1AE2E51EBBE9}" dt="2021-10-04T17:40:20.917" v="1" actId="26606"/>
          <ac:spMkLst>
            <pc:docMk/>
            <pc:sldMk cId="1598026025" sldId="285"/>
            <ac:spMk id="2" creationId="{7A908319-990D-4A94-8F2A-09BEE9D3F26F}"/>
          </ac:spMkLst>
        </pc:spChg>
        <pc:spChg chg="del">
          <ac:chgData name="Kim, Samuel CDT (EDU)" userId="3092b894-7112-4f45-8f59-f65d2752bbc1" providerId="ADAL" clId="{BBE79B1B-3CCC-4731-AA90-1AE2E51EBBE9}" dt="2021-10-04T17:40:08.349" v="0"/>
          <ac:spMkLst>
            <pc:docMk/>
            <pc:sldMk cId="1598026025" sldId="285"/>
            <ac:spMk id="3" creationId="{6EFB5D74-8A7B-4831-8FF0-65E30D0F1A36}"/>
          </ac:spMkLst>
        </pc:spChg>
        <pc:spChg chg="add mod">
          <ac:chgData name="Kim, Samuel CDT (EDU)" userId="3092b894-7112-4f45-8f59-f65d2752bbc1" providerId="ADAL" clId="{BBE79B1B-3CCC-4731-AA90-1AE2E51EBBE9}" dt="2021-10-04T17:42:16.580" v="286" actId="20577"/>
          <ac:spMkLst>
            <pc:docMk/>
            <pc:sldMk cId="1598026025" sldId="285"/>
            <ac:spMk id="8" creationId="{8BF9849A-0AE6-414F-B3F4-7B0CF4A86F7E}"/>
          </ac:spMkLst>
        </pc:spChg>
        <pc:spChg chg="add">
          <ac:chgData name="Kim, Samuel CDT (EDU)" userId="3092b894-7112-4f45-8f59-f65d2752bbc1" providerId="ADAL" clId="{BBE79B1B-3CCC-4731-AA90-1AE2E51EBBE9}" dt="2021-10-04T17:40:20.917" v="1" actId="26606"/>
          <ac:spMkLst>
            <pc:docMk/>
            <pc:sldMk cId="1598026025" sldId="285"/>
            <ac:spMk id="11" creationId="{B0792D4F-247E-46FE-85FC-881DEFA41D94}"/>
          </ac:spMkLst>
        </pc:spChg>
        <pc:spChg chg="add">
          <ac:chgData name="Kim, Samuel CDT (EDU)" userId="3092b894-7112-4f45-8f59-f65d2752bbc1" providerId="ADAL" clId="{BBE79B1B-3CCC-4731-AA90-1AE2E51EBBE9}" dt="2021-10-04T17:40:20.917" v="1" actId="26606"/>
          <ac:spMkLst>
            <pc:docMk/>
            <pc:sldMk cId="1598026025" sldId="285"/>
            <ac:spMk id="13" creationId="{FA3CD3A3-D3C1-4567-BEC0-3A50E9A3A630}"/>
          </ac:spMkLst>
        </pc:spChg>
        <pc:picChg chg="add mod">
          <ac:chgData name="Kim, Samuel CDT (EDU)" userId="3092b894-7112-4f45-8f59-f65d2752bbc1" providerId="ADAL" clId="{BBE79B1B-3CCC-4731-AA90-1AE2E51EBBE9}" dt="2021-10-04T17:42:43.782" v="291" actId="1076"/>
          <ac:picMkLst>
            <pc:docMk/>
            <pc:sldMk cId="1598026025" sldId="285"/>
            <ac:picMk id="4" creationId="{B0A32027-6C40-457B-9354-2C0EFE9B8E45}"/>
          </ac:picMkLst>
        </pc:picChg>
        <pc:cxnChg chg="add">
          <ac:chgData name="Kim, Samuel CDT (EDU)" userId="3092b894-7112-4f45-8f59-f65d2752bbc1" providerId="ADAL" clId="{BBE79B1B-3CCC-4731-AA90-1AE2E51EBBE9}" dt="2021-10-04T17:40:20.917" v="1" actId="26606"/>
          <ac:cxnSpMkLst>
            <pc:docMk/>
            <pc:sldMk cId="1598026025" sldId="285"/>
            <ac:cxnSpMk id="15" creationId="{B56D13EF-D431-4D0F-BFFC-1B5A686FF9BD}"/>
          </ac:cxnSpMkLst>
        </pc:cxnChg>
      </pc:sldChg>
    </pc:docChg>
  </pc:docChgLst>
  <pc:docChgLst>
    <pc:chgData name="Raymond, Patrick CDT (EDU)" userId="S::patrick.d.raymond@uscga.edu::410f8150-2091-4dfe-a2b6-193c2a838e19" providerId="AD" clId="Web-{25F7B5AC-107E-4A63-A591-D9C67B54FD76}"/>
    <pc:docChg chg="modSld">
      <pc:chgData name="Raymond, Patrick CDT (EDU)" userId="S::patrick.d.raymond@uscga.edu::410f8150-2091-4dfe-a2b6-193c2a838e19" providerId="AD" clId="Web-{25F7B5AC-107E-4A63-A591-D9C67B54FD76}" dt="2021-10-04T23:59:02.701" v="78" actId="14100"/>
      <pc:docMkLst>
        <pc:docMk/>
      </pc:docMkLst>
      <pc:sldChg chg="modSp">
        <pc:chgData name="Raymond, Patrick CDT (EDU)" userId="S::patrick.d.raymond@uscga.edu::410f8150-2091-4dfe-a2b6-193c2a838e19" providerId="AD" clId="Web-{25F7B5AC-107E-4A63-A591-D9C67B54FD76}" dt="2021-10-04T23:59:02.701" v="78" actId="14100"/>
        <pc:sldMkLst>
          <pc:docMk/>
          <pc:sldMk cId="3806400229" sldId="286"/>
        </pc:sldMkLst>
        <pc:spChg chg="mod">
          <ac:chgData name="Raymond, Patrick CDT (EDU)" userId="S::patrick.d.raymond@uscga.edu::410f8150-2091-4dfe-a2b6-193c2a838e19" providerId="AD" clId="Web-{25F7B5AC-107E-4A63-A591-D9C67B54FD76}" dt="2021-10-04T23:59:02.701" v="78" actId="14100"/>
          <ac:spMkLst>
            <pc:docMk/>
            <pc:sldMk cId="3806400229" sldId="286"/>
            <ac:spMk id="3" creationId="{51921EB6-D2E9-435A-9E8B-D93AF3AA28E6}"/>
          </ac:spMkLst>
        </pc:spChg>
      </pc:sldChg>
    </pc:docChg>
  </pc:docChgLst>
  <pc:docChgLst>
    <pc:chgData name="Raymond, Patrick CDT (EDU)" userId="S::patrick.d.raymond@uscga.edu::410f8150-2091-4dfe-a2b6-193c2a838e19" providerId="AD" clId="Web-{E7F8CD2C-FEE2-4957-A42E-0B5F2F034B79}"/>
    <pc:docChg chg="modSld">
      <pc:chgData name="Raymond, Patrick CDT (EDU)" userId="S::patrick.d.raymond@uscga.edu::410f8150-2091-4dfe-a2b6-193c2a838e19" providerId="AD" clId="Web-{E7F8CD2C-FEE2-4957-A42E-0B5F2F034B79}" dt="2021-10-05T01:14:26.196" v="111" actId="20577"/>
      <pc:docMkLst>
        <pc:docMk/>
      </pc:docMkLst>
      <pc:sldChg chg="modSp">
        <pc:chgData name="Raymond, Patrick CDT (EDU)" userId="S::patrick.d.raymond@uscga.edu::410f8150-2091-4dfe-a2b6-193c2a838e19" providerId="AD" clId="Web-{E7F8CD2C-FEE2-4957-A42E-0B5F2F034B79}" dt="2021-10-05T00:47:18.730" v="69" actId="14100"/>
        <pc:sldMkLst>
          <pc:docMk/>
          <pc:sldMk cId="180746571" sldId="260"/>
        </pc:sldMkLst>
        <pc:spChg chg="mod">
          <ac:chgData name="Raymond, Patrick CDT (EDU)" userId="S::patrick.d.raymond@uscga.edu::410f8150-2091-4dfe-a2b6-193c2a838e19" providerId="AD" clId="Web-{E7F8CD2C-FEE2-4957-A42E-0B5F2F034B79}" dt="2021-10-05T00:47:18.730" v="69" actId="14100"/>
          <ac:spMkLst>
            <pc:docMk/>
            <pc:sldMk cId="180746571" sldId="260"/>
            <ac:spMk id="8" creationId="{BB129C3D-FA66-4A9B-BEE7-11F939CBAD1B}"/>
          </ac:spMkLst>
        </pc:spChg>
      </pc:sldChg>
      <pc:sldChg chg="modSp">
        <pc:chgData name="Raymond, Patrick CDT (EDU)" userId="S::patrick.d.raymond@uscga.edu::410f8150-2091-4dfe-a2b6-193c2a838e19" providerId="AD" clId="Web-{E7F8CD2C-FEE2-4957-A42E-0B5F2F034B79}" dt="2021-10-05T00:43:25.889" v="20" actId="20577"/>
        <pc:sldMkLst>
          <pc:docMk/>
          <pc:sldMk cId="2830318322" sldId="267"/>
        </pc:sldMkLst>
        <pc:spChg chg="mod">
          <ac:chgData name="Raymond, Patrick CDT (EDU)" userId="S::patrick.d.raymond@uscga.edu::410f8150-2091-4dfe-a2b6-193c2a838e19" providerId="AD" clId="Web-{E7F8CD2C-FEE2-4957-A42E-0B5F2F034B79}" dt="2021-10-05T00:43:25.889" v="20" actId="20577"/>
          <ac:spMkLst>
            <pc:docMk/>
            <pc:sldMk cId="2830318322" sldId="267"/>
            <ac:spMk id="3" creationId="{5EC43235-0A36-46BC-AD87-2D3363A0EDD3}"/>
          </ac:spMkLst>
        </pc:spChg>
      </pc:sldChg>
      <pc:sldChg chg="addSp delSp modSp mod setBg">
        <pc:chgData name="Raymond, Patrick CDT (EDU)" userId="S::patrick.d.raymond@uscga.edu::410f8150-2091-4dfe-a2b6-193c2a838e19" providerId="AD" clId="Web-{E7F8CD2C-FEE2-4957-A42E-0B5F2F034B79}" dt="2021-10-05T01:14:26.196" v="111" actId="20577"/>
        <pc:sldMkLst>
          <pc:docMk/>
          <pc:sldMk cId="3806400229" sldId="286"/>
        </pc:sldMkLst>
        <pc:spChg chg="mod">
          <ac:chgData name="Raymond, Patrick CDT (EDU)" userId="S::patrick.d.raymond@uscga.edu::410f8150-2091-4dfe-a2b6-193c2a838e19" providerId="AD" clId="Web-{E7F8CD2C-FEE2-4957-A42E-0B5F2F034B79}" dt="2021-10-05T00:29:53.967" v="7"/>
          <ac:spMkLst>
            <pc:docMk/>
            <pc:sldMk cId="3806400229" sldId="286"/>
            <ac:spMk id="2" creationId="{83E16A32-0811-494C-9F0C-0BF809D1671F}"/>
          </ac:spMkLst>
        </pc:spChg>
        <pc:spChg chg="mod">
          <ac:chgData name="Raymond, Patrick CDT (EDU)" userId="S::patrick.d.raymond@uscga.edu::410f8150-2091-4dfe-a2b6-193c2a838e19" providerId="AD" clId="Web-{E7F8CD2C-FEE2-4957-A42E-0B5F2F034B79}" dt="2021-10-05T01:14:26.196" v="111" actId="20577"/>
          <ac:spMkLst>
            <pc:docMk/>
            <pc:sldMk cId="3806400229" sldId="286"/>
            <ac:spMk id="3" creationId="{51921EB6-D2E9-435A-9E8B-D93AF3AA28E6}"/>
          </ac:spMkLst>
        </pc:spChg>
        <pc:spChg chg="mod ord">
          <ac:chgData name="Raymond, Patrick CDT (EDU)" userId="S::patrick.d.raymond@uscga.edu::410f8150-2091-4dfe-a2b6-193c2a838e19" providerId="AD" clId="Web-{E7F8CD2C-FEE2-4957-A42E-0B5F2F034B79}" dt="2021-10-05T00:29:53.967" v="7"/>
          <ac:spMkLst>
            <pc:docMk/>
            <pc:sldMk cId="3806400229" sldId="286"/>
            <ac:spMk id="5" creationId="{9E9D9C7A-6035-45E4-88E5-9744C2BF81E4}"/>
          </ac:spMkLst>
        </pc:spChg>
        <pc:spChg chg="add del">
          <ac:chgData name="Raymond, Patrick CDT (EDU)" userId="S::patrick.d.raymond@uscga.edu::410f8150-2091-4dfe-a2b6-193c2a838e19" providerId="AD" clId="Web-{E7F8CD2C-FEE2-4957-A42E-0B5F2F034B79}" dt="2021-10-05T00:29:53.967" v="7"/>
          <ac:spMkLst>
            <pc:docMk/>
            <pc:sldMk cId="3806400229" sldId="286"/>
            <ac:spMk id="11" creationId="{F13C74B1-5B17-4795-BED0-7140497B445A}"/>
          </ac:spMkLst>
        </pc:spChg>
        <pc:spChg chg="add del">
          <ac:chgData name="Raymond, Patrick CDT (EDU)" userId="S::patrick.d.raymond@uscga.edu::410f8150-2091-4dfe-a2b6-193c2a838e19" providerId="AD" clId="Web-{E7F8CD2C-FEE2-4957-A42E-0B5F2F034B79}" dt="2021-10-05T00:29:53.967" v="7"/>
          <ac:spMkLst>
            <pc:docMk/>
            <pc:sldMk cId="3806400229" sldId="286"/>
            <ac:spMk id="13" creationId="{D4974D33-8DC5-464E-8C6D-BE58F0669C17}"/>
          </ac:spMkLst>
        </pc:spChg>
        <pc:picChg chg="del">
          <ac:chgData name="Raymond, Patrick CDT (EDU)" userId="S::patrick.d.raymond@uscga.edu::410f8150-2091-4dfe-a2b6-193c2a838e19" providerId="AD" clId="Web-{E7F8CD2C-FEE2-4957-A42E-0B5F2F034B79}" dt="2021-10-05T00:29:29.857" v="0"/>
          <ac:picMkLst>
            <pc:docMk/>
            <pc:sldMk cId="3806400229" sldId="286"/>
            <ac:picMk id="4" creationId="{03FDF6C2-FC45-46D6-B01A-FB09EEF8B52C}"/>
          </ac:picMkLst>
        </pc:picChg>
        <pc:picChg chg="add mod">
          <ac:chgData name="Raymond, Patrick CDT (EDU)" userId="S::patrick.d.raymond@uscga.edu::410f8150-2091-4dfe-a2b6-193c2a838e19" providerId="AD" clId="Web-{E7F8CD2C-FEE2-4957-A42E-0B5F2F034B79}" dt="2021-10-05T00:29:53.967" v="7"/>
          <ac:picMkLst>
            <pc:docMk/>
            <pc:sldMk cId="3806400229" sldId="286"/>
            <ac:picMk id="6" creationId="{7A39D51A-8603-4A07-9D9A-1DCF460459FC}"/>
          </ac:picMkLst>
        </pc:picChg>
      </pc:sldChg>
      <pc:sldChg chg="modSp">
        <pc:chgData name="Raymond, Patrick CDT (EDU)" userId="S::patrick.d.raymond@uscga.edu::410f8150-2091-4dfe-a2b6-193c2a838e19" providerId="AD" clId="Web-{E7F8CD2C-FEE2-4957-A42E-0B5F2F034B79}" dt="2021-10-05T00:43:40.858" v="21" actId="1076"/>
        <pc:sldMkLst>
          <pc:docMk/>
          <pc:sldMk cId="3457806291" sldId="288"/>
        </pc:sldMkLst>
        <pc:picChg chg="mod">
          <ac:chgData name="Raymond, Patrick CDT (EDU)" userId="S::patrick.d.raymond@uscga.edu::410f8150-2091-4dfe-a2b6-193c2a838e19" providerId="AD" clId="Web-{E7F8CD2C-FEE2-4957-A42E-0B5F2F034B79}" dt="2021-10-05T00:43:40.858" v="21" actId="1076"/>
          <ac:picMkLst>
            <pc:docMk/>
            <pc:sldMk cId="3457806291" sldId="288"/>
            <ac:picMk id="3" creationId="{E93895A9-4DFD-4C12-BBC3-C02219FC3258}"/>
          </ac:picMkLst>
        </pc:picChg>
      </pc:sldChg>
    </pc:docChg>
  </pc:docChgLst>
  <pc:docChgLst>
    <pc:chgData name="Barlow, Ryan CDT (EDU)" userId="S::ryan.c.barlow@uscga.edu::a8ff858d-4b7a-45e1-97a8-d966866c0c31" providerId="AD" clId="Web-{23538E2A-E701-42EC-AF6D-C57B27B1F09F}"/>
    <pc:docChg chg="addSld modSld">
      <pc:chgData name="Barlow, Ryan CDT (EDU)" userId="S::ryan.c.barlow@uscga.edu::a8ff858d-4b7a-45e1-97a8-d966866c0c31" providerId="AD" clId="Web-{23538E2A-E701-42EC-AF6D-C57B27B1F09F}" dt="2021-10-03T22:51:57.258" v="15"/>
      <pc:docMkLst>
        <pc:docMk/>
      </pc:docMkLst>
      <pc:sldChg chg="modSp">
        <pc:chgData name="Barlow, Ryan CDT (EDU)" userId="S::ryan.c.barlow@uscga.edu::a8ff858d-4b7a-45e1-97a8-d966866c0c31" providerId="AD" clId="Web-{23538E2A-E701-42EC-AF6D-C57B27B1F09F}" dt="2021-10-03T22:51:48.820" v="14" actId="20577"/>
        <pc:sldMkLst>
          <pc:docMk/>
          <pc:sldMk cId="1095062318" sldId="257"/>
        </pc:sldMkLst>
        <pc:spChg chg="mod">
          <ac:chgData name="Barlow, Ryan CDT (EDU)" userId="S::ryan.c.barlow@uscga.edu::a8ff858d-4b7a-45e1-97a8-d966866c0c31" providerId="AD" clId="Web-{23538E2A-E701-42EC-AF6D-C57B27B1F09F}" dt="2021-10-03T22:51:48.820" v="14" actId="20577"/>
          <ac:spMkLst>
            <pc:docMk/>
            <pc:sldMk cId="1095062318" sldId="257"/>
            <ac:spMk id="3" creationId="{9A477C68-F568-49A0-AD94-3D238F861FA7}"/>
          </ac:spMkLst>
        </pc:spChg>
      </pc:sldChg>
      <pc:sldChg chg="new">
        <pc:chgData name="Barlow, Ryan CDT (EDU)" userId="S::ryan.c.barlow@uscga.edu::a8ff858d-4b7a-45e1-97a8-d966866c0c31" providerId="AD" clId="Web-{23538E2A-E701-42EC-AF6D-C57B27B1F09F}" dt="2021-10-03T22:51:57.258" v="15"/>
        <pc:sldMkLst>
          <pc:docMk/>
          <pc:sldMk cId="1541611151" sldId="258"/>
        </pc:sldMkLst>
      </pc:sldChg>
    </pc:docChg>
  </pc:docChgLst>
  <pc:docChgLst>
    <pc:chgData name="Raymond, Patrick CDT (EDU)" userId="S::patrick.d.raymond@uscga.edu::410f8150-2091-4dfe-a2b6-193c2a838e19" providerId="AD" clId="Web-{66C7A0BA-8B76-4AC1-8B19-1C6F2A268776}"/>
    <pc:docChg chg="modSld">
      <pc:chgData name="Raymond, Patrick CDT (EDU)" userId="S::patrick.d.raymond@uscga.edu::410f8150-2091-4dfe-a2b6-193c2a838e19" providerId="AD" clId="Web-{66C7A0BA-8B76-4AC1-8B19-1C6F2A268776}" dt="2021-10-05T00:02:24.754" v="7" actId="1076"/>
      <pc:docMkLst>
        <pc:docMk/>
      </pc:docMkLst>
      <pc:sldChg chg="addSp modSp">
        <pc:chgData name="Raymond, Patrick CDT (EDU)" userId="S::patrick.d.raymond@uscga.edu::410f8150-2091-4dfe-a2b6-193c2a838e19" providerId="AD" clId="Web-{66C7A0BA-8B76-4AC1-8B19-1C6F2A268776}" dt="2021-10-05T00:02:24.754" v="7" actId="1076"/>
        <pc:sldMkLst>
          <pc:docMk/>
          <pc:sldMk cId="3457806291" sldId="288"/>
        </pc:sldMkLst>
        <pc:picChg chg="add mod">
          <ac:chgData name="Raymond, Patrick CDT (EDU)" userId="S::patrick.d.raymond@uscga.edu::410f8150-2091-4dfe-a2b6-193c2a838e19" providerId="AD" clId="Web-{66C7A0BA-8B76-4AC1-8B19-1C6F2A268776}" dt="2021-10-05T00:02:24.754" v="7" actId="1076"/>
          <ac:picMkLst>
            <pc:docMk/>
            <pc:sldMk cId="3457806291" sldId="288"/>
            <ac:picMk id="4" creationId="{B0D3574B-3F2A-41F7-A261-DF523A7D798A}"/>
          </ac:picMkLst>
        </pc:picChg>
      </pc:sldChg>
    </pc:docChg>
  </pc:docChgLst>
  <pc:docChgLst>
    <pc:chgData name="Barlow, Ryan CDT (EDU)" userId="S::ryan.c.barlow@uscga.edu::a8ff858d-4b7a-45e1-97a8-d966866c0c31" providerId="AD" clId="Web-{832627F8-2939-44AF-B0CA-0433D6EB48D7}"/>
    <pc:docChg chg="modSld">
      <pc:chgData name="Barlow, Ryan CDT (EDU)" userId="S::ryan.c.barlow@uscga.edu::a8ff858d-4b7a-45e1-97a8-d966866c0c31" providerId="AD" clId="Web-{832627F8-2939-44AF-B0CA-0433D6EB48D7}" dt="2021-10-05T03:08:09.794" v="1" actId="20577"/>
      <pc:docMkLst>
        <pc:docMk/>
      </pc:docMkLst>
      <pc:sldChg chg="modSp">
        <pc:chgData name="Barlow, Ryan CDT (EDU)" userId="S::ryan.c.barlow@uscga.edu::a8ff858d-4b7a-45e1-97a8-d966866c0c31" providerId="AD" clId="Web-{832627F8-2939-44AF-B0CA-0433D6EB48D7}" dt="2021-10-05T03:08:09.794" v="1" actId="20577"/>
        <pc:sldMkLst>
          <pc:docMk/>
          <pc:sldMk cId="3933767647" sldId="275"/>
        </pc:sldMkLst>
        <pc:spChg chg="mod">
          <ac:chgData name="Barlow, Ryan CDT (EDU)" userId="S::ryan.c.barlow@uscga.edu::a8ff858d-4b7a-45e1-97a8-d966866c0c31" providerId="AD" clId="Web-{832627F8-2939-44AF-B0CA-0433D6EB48D7}" dt="2021-10-05T03:08:09.794" v="1" actId="20577"/>
          <ac:spMkLst>
            <pc:docMk/>
            <pc:sldMk cId="3933767647" sldId="275"/>
            <ac:spMk id="5" creationId="{FFD74C95-F8F4-4D91-823C-2A48A715108F}"/>
          </ac:spMkLst>
        </pc:spChg>
      </pc:sldChg>
    </pc:docChg>
  </pc:docChgLst>
  <pc:docChgLst>
    <pc:chgData name="Barlow, Ryan CDT (EDU)" userId="S::ryan.c.barlow@uscga.edu::a8ff858d-4b7a-45e1-97a8-d966866c0c31" providerId="AD" clId="Web-{B662DF68-9367-4AC9-8440-BDDA74D9475A}"/>
    <pc:docChg chg="addSld delSld modSld sldOrd">
      <pc:chgData name="Barlow, Ryan CDT (EDU)" userId="S::ryan.c.barlow@uscga.edu::a8ff858d-4b7a-45e1-97a8-d966866c0c31" providerId="AD" clId="Web-{B662DF68-9367-4AC9-8440-BDDA74D9475A}" dt="2021-10-04T13:23:26.552" v="417" actId="20577"/>
      <pc:docMkLst>
        <pc:docMk/>
      </pc:docMkLst>
      <pc:sldChg chg="addSp delSp modSp mod setBg setClrOvrMap">
        <pc:chgData name="Barlow, Ryan CDT (EDU)" userId="S::ryan.c.barlow@uscga.edu::a8ff858d-4b7a-45e1-97a8-d966866c0c31" providerId="AD" clId="Web-{B662DF68-9367-4AC9-8440-BDDA74D9475A}" dt="2021-10-04T12:52:12.808" v="152" actId="20577"/>
        <pc:sldMkLst>
          <pc:docMk/>
          <pc:sldMk cId="1541611151" sldId="258"/>
        </pc:sldMkLst>
        <pc:spChg chg="mod">
          <ac:chgData name="Barlow, Ryan CDT (EDU)" userId="S::ryan.c.barlow@uscga.edu::a8ff858d-4b7a-45e1-97a8-d966866c0c31" providerId="AD" clId="Web-{B662DF68-9367-4AC9-8440-BDDA74D9475A}" dt="2021-10-04T12:51:22.338" v="139"/>
          <ac:spMkLst>
            <pc:docMk/>
            <pc:sldMk cId="1541611151" sldId="258"/>
            <ac:spMk id="2" creationId="{48C4977B-F7AB-44E2-9EEC-1D5E7E3361E3}"/>
          </ac:spMkLst>
        </pc:spChg>
        <pc:spChg chg="mod">
          <ac:chgData name="Barlow, Ryan CDT (EDU)" userId="S::ryan.c.barlow@uscga.edu::a8ff858d-4b7a-45e1-97a8-d966866c0c31" providerId="AD" clId="Web-{B662DF68-9367-4AC9-8440-BDDA74D9475A}" dt="2021-10-04T12:52:12.808" v="152" actId="20577"/>
          <ac:spMkLst>
            <pc:docMk/>
            <pc:sldMk cId="1541611151" sldId="258"/>
            <ac:spMk id="3" creationId="{9ECAE780-1192-4B65-8935-E482E9FADC95}"/>
          </ac:spMkLst>
        </pc:spChg>
        <pc:spChg chg="del">
          <ac:chgData name="Barlow, Ryan CDT (EDU)" userId="S::ryan.c.barlow@uscga.edu::a8ff858d-4b7a-45e1-97a8-d966866c0c31" providerId="AD" clId="Web-{B662DF68-9367-4AC9-8440-BDDA74D9475A}" dt="2021-10-04T12:51:22.338" v="139"/>
          <ac:spMkLst>
            <pc:docMk/>
            <pc:sldMk cId="1541611151" sldId="258"/>
            <ac:spMk id="8" creationId="{DFF2AC85-FAA0-4844-813F-83C04D7382E2}"/>
          </ac:spMkLst>
        </pc:spChg>
        <pc:spChg chg="del">
          <ac:chgData name="Barlow, Ryan CDT (EDU)" userId="S::ryan.c.barlow@uscga.edu::a8ff858d-4b7a-45e1-97a8-d966866c0c31" providerId="AD" clId="Web-{B662DF68-9367-4AC9-8440-BDDA74D9475A}" dt="2021-10-04T12:51:22.338" v="139"/>
          <ac:spMkLst>
            <pc:docMk/>
            <pc:sldMk cId="1541611151" sldId="258"/>
            <ac:spMk id="10" creationId="{89CC0F1E-BAA2-47B1-8F83-7ECB9FD9E009}"/>
          </ac:spMkLst>
        </pc:spChg>
        <pc:spChg chg="add">
          <ac:chgData name="Barlow, Ryan CDT (EDU)" userId="S::ryan.c.barlow@uscga.edu::a8ff858d-4b7a-45e1-97a8-d966866c0c31" providerId="AD" clId="Web-{B662DF68-9367-4AC9-8440-BDDA74D9475A}" dt="2021-10-04T12:51:22.338" v="139"/>
          <ac:spMkLst>
            <pc:docMk/>
            <pc:sldMk cId="1541611151" sldId="258"/>
            <ac:spMk id="15" creationId="{777A147A-9ED8-46B4-8660-1B3C2AA880B5}"/>
          </ac:spMkLst>
        </pc:spChg>
        <pc:spChg chg="add">
          <ac:chgData name="Barlow, Ryan CDT (EDU)" userId="S::ryan.c.barlow@uscga.edu::a8ff858d-4b7a-45e1-97a8-d966866c0c31" providerId="AD" clId="Web-{B662DF68-9367-4AC9-8440-BDDA74D9475A}" dt="2021-10-04T12:51:22.338" v="139"/>
          <ac:spMkLst>
            <pc:docMk/>
            <pc:sldMk cId="1541611151" sldId="258"/>
            <ac:spMk id="17" creationId="{5D6C15A0-C087-4593-8414-2B4EC1CDC3DE}"/>
          </ac:spMkLst>
        </pc:spChg>
      </pc:sldChg>
      <pc:sldChg chg="modSp">
        <pc:chgData name="Barlow, Ryan CDT (EDU)" userId="S::ryan.c.barlow@uscga.edu::a8ff858d-4b7a-45e1-97a8-d966866c0c31" providerId="AD" clId="Web-{B662DF68-9367-4AC9-8440-BDDA74D9475A}" dt="2021-10-04T13:20:08.032" v="355" actId="20577"/>
        <pc:sldMkLst>
          <pc:docMk/>
          <pc:sldMk cId="1272848297" sldId="259"/>
        </pc:sldMkLst>
        <pc:spChg chg="mod">
          <ac:chgData name="Barlow, Ryan CDT (EDU)" userId="S::ryan.c.barlow@uscga.edu::a8ff858d-4b7a-45e1-97a8-d966866c0c31" providerId="AD" clId="Web-{B662DF68-9367-4AC9-8440-BDDA74D9475A}" dt="2021-10-04T13:20:08.032" v="355" actId="20577"/>
          <ac:spMkLst>
            <pc:docMk/>
            <pc:sldMk cId="1272848297" sldId="259"/>
            <ac:spMk id="2" creationId="{1EEF71B4-8ADB-4645-BB9D-B510CA31DC76}"/>
          </ac:spMkLst>
        </pc:spChg>
      </pc:sldChg>
      <pc:sldChg chg="modSp">
        <pc:chgData name="Barlow, Ryan CDT (EDU)" userId="S::ryan.c.barlow@uscga.edu::a8ff858d-4b7a-45e1-97a8-d966866c0c31" providerId="AD" clId="Web-{B662DF68-9367-4AC9-8440-BDDA74D9475A}" dt="2021-10-04T13:14:47.478" v="273" actId="20577"/>
        <pc:sldMkLst>
          <pc:docMk/>
          <pc:sldMk cId="180746571" sldId="260"/>
        </pc:sldMkLst>
        <pc:spChg chg="mod">
          <ac:chgData name="Barlow, Ryan CDT (EDU)" userId="S::ryan.c.barlow@uscga.edu::a8ff858d-4b7a-45e1-97a8-d966866c0c31" providerId="AD" clId="Web-{B662DF68-9367-4AC9-8440-BDDA74D9475A}" dt="2021-10-04T13:13:00.710" v="221" actId="20577"/>
          <ac:spMkLst>
            <pc:docMk/>
            <pc:sldMk cId="180746571" sldId="260"/>
            <ac:spMk id="2" creationId="{A682D198-072A-4988-B170-26F603EA7778}"/>
          </ac:spMkLst>
        </pc:spChg>
        <pc:spChg chg="mod">
          <ac:chgData name="Barlow, Ryan CDT (EDU)" userId="S::ryan.c.barlow@uscga.edu::a8ff858d-4b7a-45e1-97a8-d966866c0c31" providerId="AD" clId="Web-{B662DF68-9367-4AC9-8440-BDDA74D9475A}" dt="2021-10-04T13:14:47.478" v="273" actId="20577"/>
          <ac:spMkLst>
            <pc:docMk/>
            <pc:sldMk cId="180746571" sldId="260"/>
            <ac:spMk id="8" creationId="{BB129C3D-FA66-4A9B-BEE7-11F939CBAD1B}"/>
          </ac:spMkLst>
        </pc:spChg>
      </pc:sldChg>
      <pc:sldChg chg="addSp modSp mod setBg">
        <pc:chgData name="Barlow, Ryan CDT (EDU)" userId="S::ryan.c.barlow@uscga.edu::a8ff858d-4b7a-45e1-97a8-d966866c0c31" providerId="AD" clId="Web-{B662DF68-9367-4AC9-8440-BDDA74D9475A}" dt="2021-10-04T12:51:14.666" v="138" actId="20577"/>
        <pc:sldMkLst>
          <pc:docMk/>
          <pc:sldMk cId="1905867250" sldId="261"/>
        </pc:sldMkLst>
        <pc:spChg chg="mod">
          <ac:chgData name="Barlow, Ryan CDT (EDU)" userId="S::ryan.c.barlow@uscga.edu::a8ff858d-4b7a-45e1-97a8-d966866c0c31" providerId="AD" clId="Web-{B662DF68-9367-4AC9-8440-BDDA74D9475A}" dt="2021-10-04T03:43:03.873" v="1"/>
          <ac:spMkLst>
            <pc:docMk/>
            <pc:sldMk cId="1905867250" sldId="261"/>
            <ac:spMk id="2" creationId="{E54763CC-12C2-4E17-97C5-7A029F351E2E}"/>
          </ac:spMkLst>
        </pc:spChg>
        <pc:spChg chg="mod">
          <ac:chgData name="Barlow, Ryan CDT (EDU)" userId="S::ryan.c.barlow@uscga.edu::a8ff858d-4b7a-45e1-97a8-d966866c0c31" providerId="AD" clId="Web-{B662DF68-9367-4AC9-8440-BDDA74D9475A}" dt="2021-10-04T12:51:14.666" v="138" actId="20577"/>
          <ac:spMkLst>
            <pc:docMk/>
            <pc:sldMk cId="1905867250" sldId="261"/>
            <ac:spMk id="3" creationId="{B178769C-2253-4116-9E33-129E8EA81F2A}"/>
          </ac:spMkLst>
        </pc:spChg>
        <pc:spChg chg="add">
          <ac:chgData name="Barlow, Ryan CDT (EDU)" userId="S::ryan.c.barlow@uscga.edu::a8ff858d-4b7a-45e1-97a8-d966866c0c31" providerId="AD" clId="Web-{B662DF68-9367-4AC9-8440-BDDA74D9475A}" dt="2021-10-04T03:43:03.873" v="1"/>
          <ac:spMkLst>
            <pc:docMk/>
            <pc:sldMk cId="1905867250" sldId="261"/>
            <ac:spMk id="9" creationId="{2B97F24A-32CE-4C1C-A50D-3016B394DCFB}"/>
          </ac:spMkLst>
        </pc:spChg>
        <pc:spChg chg="add">
          <ac:chgData name="Barlow, Ryan CDT (EDU)" userId="S::ryan.c.barlow@uscga.edu::a8ff858d-4b7a-45e1-97a8-d966866c0c31" providerId="AD" clId="Web-{B662DF68-9367-4AC9-8440-BDDA74D9475A}" dt="2021-10-04T03:43:03.873" v="1"/>
          <ac:spMkLst>
            <pc:docMk/>
            <pc:sldMk cId="1905867250" sldId="261"/>
            <ac:spMk id="11" creationId="{CD8B4F24-440B-49E9-B85D-733523DC064B}"/>
          </ac:spMkLst>
        </pc:spChg>
        <pc:picChg chg="add mod">
          <ac:chgData name="Barlow, Ryan CDT (EDU)" userId="S::ryan.c.barlow@uscga.edu::a8ff858d-4b7a-45e1-97a8-d966866c0c31" providerId="AD" clId="Web-{B662DF68-9367-4AC9-8440-BDDA74D9475A}" dt="2021-10-04T03:43:03.873" v="1"/>
          <ac:picMkLst>
            <pc:docMk/>
            <pc:sldMk cId="1905867250" sldId="261"/>
            <ac:picMk id="4" creationId="{6C458AEF-82D7-4627-9335-8E3BB92167A8}"/>
          </ac:picMkLst>
        </pc:picChg>
      </pc:sldChg>
      <pc:sldChg chg="modSp">
        <pc:chgData name="Barlow, Ryan CDT (EDU)" userId="S::ryan.c.barlow@uscga.edu::a8ff858d-4b7a-45e1-97a8-d966866c0c31" providerId="AD" clId="Web-{B662DF68-9367-4AC9-8440-BDDA74D9475A}" dt="2021-10-04T13:15:53.277" v="298" actId="20577"/>
        <pc:sldMkLst>
          <pc:docMk/>
          <pc:sldMk cId="1409017688" sldId="263"/>
        </pc:sldMkLst>
        <pc:spChg chg="mod">
          <ac:chgData name="Barlow, Ryan CDT (EDU)" userId="S::ryan.c.barlow@uscga.edu::a8ff858d-4b7a-45e1-97a8-d966866c0c31" providerId="AD" clId="Web-{B662DF68-9367-4AC9-8440-BDDA74D9475A}" dt="2021-10-04T13:15:53.277" v="298" actId="20577"/>
          <ac:spMkLst>
            <pc:docMk/>
            <pc:sldMk cId="1409017688" sldId="263"/>
            <ac:spMk id="3" creationId="{D9D0C3E4-E9CA-42C1-BCA7-BA141F43764A}"/>
          </ac:spMkLst>
        </pc:spChg>
      </pc:sldChg>
      <pc:sldChg chg="modSp ord">
        <pc:chgData name="Barlow, Ryan CDT (EDU)" userId="S::ryan.c.barlow@uscga.edu::a8ff858d-4b7a-45e1-97a8-d966866c0c31" providerId="AD" clId="Web-{B662DF68-9367-4AC9-8440-BDDA74D9475A}" dt="2021-10-04T13:15:38.886" v="286" actId="20577"/>
        <pc:sldMkLst>
          <pc:docMk/>
          <pc:sldMk cId="225825234" sldId="264"/>
        </pc:sldMkLst>
        <pc:spChg chg="mod">
          <ac:chgData name="Barlow, Ryan CDT (EDU)" userId="S::ryan.c.barlow@uscga.edu::a8ff858d-4b7a-45e1-97a8-d966866c0c31" providerId="AD" clId="Web-{B662DF68-9367-4AC9-8440-BDDA74D9475A}" dt="2021-10-04T13:15:38.886" v="286" actId="20577"/>
          <ac:spMkLst>
            <pc:docMk/>
            <pc:sldMk cId="225825234" sldId="264"/>
            <ac:spMk id="8" creationId="{21DD97B3-662E-4A50-867A-AFB3F5795E0E}"/>
          </ac:spMkLst>
        </pc:spChg>
      </pc:sldChg>
      <pc:sldChg chg="modSp">
        <pc:chgData name="Barlow, Ryan CDT (EDU)" userId="S::ryan.c.barlow@uscga.edu::a8ff858d-4b7a-45e1-97a8-d966866c0c31" providerId="AD" clId="Web-{B662DF68-9367-4AC9-8440-BDDA74D9475A}" dt="2021-10-04T13:20:26.158" v="357" actId="20577"/>
        <pc:sldMkLst>
          <pc:docMk/>
          <pc:sldMk cId="3857848145" sldId="265"/>
        </pc:sldMkLst>
        <pc:spChg chg="mod">
          <ac:chgData name="Barlow, Ryan CDT (EDU)" userId="S::ryan.c.barlow@uscga.edu::a8ff858d-4b7a-45e1-97a8-d966866c0c31" providerId="AD" clId="Web-{B662DF68-9367-4AC9-8440-BDDA74D9475A}" dt="2021-10-04T13:20:26.158" v="357" actId="20577"/>
          <ac:spMkLst>
            <pc:docMk/>
            <pc:sldMk cId="3857848145" sldId="265"/>
            <ac:spMk id="2" creationId="{614D8820-CC09-45B3-995E-54CBC8BE7975}"/>
          </ac:spMkLst>
        </pc:spChg>
      </pc:sldChg>
      <pc:sldChg chg="addSp delSp modSp">
        <pc:chgData name="Barlow, Ryan CDT (EDU)" userId="S::ryan.c.barlow@uscga.edu::a8ff858d-4b7a-45e1-97a8-d966866c0c31" providerId="AD" clId="Web-{B662DF68-9367-4AC9-8440-BDDA74D9475A}" dt="2021-10-04T13:23:26.552" v="417" actId="20577"/>
        <pc:sldMkLst>
          <pc:docMk/>
          <pc:sldMk cId="2395233845" sldId="270"/>
        </pc:sldMkLst>
        <pc:spChg chg="mod">
          <ac:chgData name="Barlow, Ryan CDT (EDU)" userId="S::ryan.c.barlow@uscga.edu::a8ff858d-4b7a-45e1-97a8-d966866c0c31" providerId="AD" clId="Web-{B662DF68-9367-4AC9-8440-BDDA74D9475A}" dt="2021-10-04T13:21:58.707" v="369" actId="20577"/>
          <ac:spMkLst>
            <pc:docMk/>
            <pc:sldMk cId="2395233845" sldId="270"/>
            <ac:spMk id="2" creationId="{7F7A9C83-F63E-4F47-A963-3C1C5E7DA81E}"/>
          </ac:spMkLst>
        </pc:spChg>
        <pc:spChg chg="del">
          <ac:chgData name="Barlow, Ryan CDT (EDU)" userId="S::ryan.c.barlow@uscga.edu::a8ff858d-4b7a-45e1-97a8-d966866c0c31" providerId="AD" clId="Web-{B662DF68-9367-4AC9-8440-BDDA74D9475A}" dt="2021-10-04T13:21:33.706" v="358"/>
          <ac:spMkLst>
            <pc:docMk/>
            <pc:sldMk cId="2395233845" sldId="270"/>
            <ac:spMk id="3" creationId="{E5D9E59F-E058-46AB-B6BE-4F50BFA89894}"/>
          </ac:spMkLst>
        </pc:spChg>
        <pc:spChg chg="add mod">
          <ac:chgData name="Barlow, Ryan CDT (EDU)" userId="S::ryan.c.barlow@uscga.edu::a8ff858d-4b7a-45e1-97a8-d966866c0c31" providerId="AD" clId="Web-{B662DF68-9367-4AC9-8440-BDDA74D9475A}" dt="2021-10-04T13:23:26.552" v="417" actId="20577"/>
          <ac:spMkLst>
            <pc:docMk/>
            <pc:sldMk cId="2395233845" sldId="270"/>
            <ac:spMk id="6" creationId="{6CE58D44-F1E6-4694-81B1-9C3493F37214}"/>
          </ac:spMkLst>
        </pc:spChg>
        <pc:picChg chg="add del mod ord">
          <ac:chgData name="Barlow, Ryan CDT (EDU)" userId="S::ryan.c.barlow@uscga.edu::a8ff858d-4b7a-45e1-97a8-d966866c0c31" providerId="AD" clId="Web-{B662DF68-9367-4AC9-8440-BDDA74D9475A}" dt="2021-10-04T13:21:37.972" v="359"/>
          <ac:picMkLst>
            <pc:docMk/>
            <pc:sldMk cId="2395233845" sldId="270"/>
            <ac:picMk id="4" creationId="{23CDB58C-C351-4CF7-B379-2376DBC5D296}"/>
          </ac:picMkLst>
        </pc:picChg>
      </pc:sldChg>
      <pc:sldChg chg="addSp modSp mod setBg">
        <pc:chgData name="Barlow, Ryan CDT (EDU)" userId="S::ryan.c.barlow@uscga.edu::a8ff858d-4b7a-45e1-97a8-d966866c0c31" providerId="AD" clId="Web-{B662DF68-9367-4AC9-8440-BDDA74D9475A}" dt="2021-10-04T13:20:18.955" v="356" actId="20577"/>
        <pc:sldMkLst>
          <pc:docMk/>
          <pc:sldMk cId="1403237798" sldId="276"/>
        </pc:sldMkLst>
        <pc:spChg chg="mod">
          <ac:chgData name="Barlow, Ryan CDT (EDU)" userId="S::ryan.c.barlow@uscga.edu::a8ff858d-4b7a-45e1-97a8-d966866c0c31" providerId="AD" clId="Web-{B662DF68-9367-4AC9-8440-BDDA74D9475A}" dt="2021-10-04T13:20:18.955" v="356" actId="20577"/>
          <ac:spMkLst>
            <pc:docMk/>
            <pc:sldMk cId="1403237798" sldId="276"/>
            <ac:spMk id="2" creationId="{53A4AE57-64D6-42F7-9562-CC208277CDF6}"/>
          </ac:spMkLst>
        </pc:spChg>
        <pc:spChg chg="mod">
          <ac:chgData name="Barlow, Ryan CDT (EDU)" userId="S::ryan.c.barlow@uscga.edu::a8ff858d-4b7a-45e1-97a8-d966866c0c31" providerId="AD" clId="Web-{B662DF68-9367-4AC9-8440-BDDA74D9475A}" dt="2021-10-04T12:51:02.322" v="136" actId="20577"/>
          <ac:spMkLst>
            <pc:docMk/>
            <pc:sldMk cId="1403237798" sldId="276"/>
            <ac:spMk id="3" creationId="{5B4A4272-D0FF-450E-81E0-ED078E4EE8CD}"/>
          </ac:spMkLst>
        </pc:spChg>
        <pc:spChg chg="add">
          <ac:chgData name="Barlow, Ryan CDT (EDU)" userId="S::ryan.c.barlow@uscga.edu::a8ff858d-4b7a-45e1-97a8-d966866c0c31" providerId="AD" clId="Web-{B662DF68-9367-4AC9-8440-BDDA74D9475A}" dt="2021-10-04T12:50:37.524" v="121"/>
          <ac:spMkLst>
            <pc:docMk/>
            <pc:sldMk cId="1403237798" sldId="276"/>
            <ac:spMk id="8" creationId="{100EDD19-6802-4EC3-95CE-CFFAB042CFD6}"/>
          </ac:spMkLst>
        </pc:spChg>
        <pc:spChg chg="add">
          <ac:chgData name="Barlow, Ryan CDT (EDU)" userId="S::ryan.c.barlow@uscga.edu::a8ff858d-4b7a-45e1-97a8-d966866c0c31" providerId="AD" clId="Web-{B662DF68-9367-4AC9-8440-BDDA74D9475A}" dt="2021-10-04T12:50:37.524" v="121"/>
          <ac:spMkLst>
            <pc:docMk/>
            <pc:sldMk cId="1403237798" sldId="276"/>
            <ac:spMk id="10" creationId="{DB17E863-922E-4C26-BD64-E8FD41D28661}"/>
          </ac:spMkLst>
        </pc:spChg>
      </pc:sldChg>
      <pc:sldChg chg="addSp delSp modSp new del mod setBg">
        <pc:chgData name="Barlow, Ryan CDT (EDU)" userId="S::ryan.c.barlow@uscga.edu::a8ff858d-4b7a-45e1-97a8-d966866c0c31" providerId="AD" clId="Web-{B662DF68-9367-4AC9-8440-BDDA74D9475A}" dt="2021-10-04T13:19:10.312" v="354"/>
        <pc:sldMkLst>
          <pc:docMk/>
          <pc:sldMk cId="325219141" sldId="278"/>
        </pc:sldMkLst>
        <pc:spChg chg="mod">
          <ac:chgData name="Barlow, Ryan CDT (EDU)" userId="S::ryan.c.barlow@uscga.edu::a8ff858d-4b7a-45e1-97a8-d966866c0c31" providerId="AD" clId="Web-{B662DF68-9367-4AC9-8440-BDDA74D9475A}" dt="2021-10-04T12:50:26.071" v="120"/>
          <ac:spMkLst>
            <pc:docMk/>
            <pc:sldMk cId="325219141" sldId="278"/>
            <ac:spMk id="2" creationId="{8E85D02A-1266-4B1E-AA16-7BADB8CFAAB1}"/>
          </ac:spMkLst>
        </pc:spChg>
        <pc:spChg chg="mod">
          <ac:chgData name="Barlow, Ryan CDT (EDU)" userId="S::ryan.c.barlow@uscga.edu::a8ff858d-4b7a-45e1-97a8-d966866c0c31" providerId="AD" clId="Web-{B662DF68-9367-4AC9-8440-BDDA74D9475A}" dt="2021-10-04T12:50:26.071" v="120"/>
          <ac:spMkLst>
            <pc:docMk/>
            <pc:sldMk cId="325219141" sldId="278"/>
            <ac:spMk id="3" creationId="{4E73E043-6A2B-4C9B-B66B-BAF2D027FD66}"/>
          </ac:spMkLst>
        </pc:spChg>
        <pc:spChg chg="add del">
          <ac:chgData name="Barlow, Ryan CDT (EDU)" userId="S::ryan.c.barlow@uscga.edu::a8ff858d-4b7a-45e1-97a8-d966866c0c31" providerId="AD" clId="Web-{B662DF68-9367-4AC9-8440-BDDA74D9475A}" dt="2021-10-04T12:50:26.071" v="119"/>
          <ac:spMkLst>
            <pc:docMk/>
            <pc:sldMk cId="325219141" sldId="278"/>
            <ac:spMk id="5" creationId="{100EDD19-6802-4EC3-95CE-CFFAB042CFD6}"/>
          </ac:spMkLst>
        </pc:spChg>
        <pc:spChg chg="add del">
          <ac:chgData name="Barlow, Ryan CDT (EDU)" userId="S::ryan.c.barlow@uscga.edu::a8ff858d-4b7a-45e1-97a8-d966866c0c31" providerId="AD" clId="Web-{B662DF68-9367-4AC9-8440-BDDA74D9475A}" dt="2021-10-04T12:50:26.071" v="119"/>
          <ac:spMkLst>
            <pc:docMk/>
            <pc:sldMk cId="325219141" sldId="278"/>
            <ac:spMk id="6" creationId="{DB17E863-922E-4C26-BD64-E8FD41D28661}"/>
          </ac:spMkLst>
        </pc:spChg>
        <pc:spChg chg="add">
          <ac:chgData name="Barlow, Ryan CDT (EDU)" userId="S::ryan.c.barlow@uscga.edu::a8ff858d-4b7a-45e1-97a8-d966866c0c31" providerId="AD" clId="Web-{B662DF68-9367-4AC9-8440-BDDA74D9475A}" dt="2021-10-04T12:50:26.071" v="120"/>
          <ac:spMkLst>
            <pc:docMk/>
            <pc:sldMk cId="325219141" sldId="278"/>
            <ac:spMk id="7" creationId="{777A147A-9ED8-46B4-8660-1B3C2AA880B5}"/>
          </ac:spMkLst>
        </pc:spChg>
        <pc:spChg chg="add del">
          <ac:chgData name="Barlow, Ryan CDT (EDU)" userId="S::ryan.c.barlow@uscga.edu::a8ff858d-4b7a-45e1-97a8-d966866c0c31" providerId="AD" clId="Web-{B662DF68-9367-4AC9-8440-BDDA74D9475A}" dt="2021-10-04T12:50:23.180" v="117"/>
          <ac:spMkLst>
            <pc:docMk/>
            <pc:sldMk cId="325219141" sldId="278"/>
            <ac:spMk id="8" creationId="{C9A36457-A5F4-4103-A443-02581C09185B}"/>
          </ac:spMkLst>
        </pc:spChg>
        <pc:spChg chg="add">
          <ac:chgData name="Barlow, Ryan CDT (EDU)" userId="S::ryan.c.barlow@uscga.edu::a8ff858d-4b7a-45e1-97a8-d966866c0c31" providerId="AD" clId="Web-{B662DF68-9367-4AC9-8440-BDDA74D9475A}" dt="2021-10-04T12:50:26.071" v="120"/>
          <ac:spMkLst>
            <pc:docMk/>
            <pc:sldMk cId="325219141" sldId="278"/>
            <ac:spMk id="9" creationId="{5D6C15A0-C087-4593-8414-2B4EC1CDC3DE}"/>
          </ac:spMkLst>
        </pc:spChg>
        <pc:spChg chg="add del">
          <ac:chgData name="Barlow, Ryan CDT (EDU)" userId="S::ryan.c.barlow@uscga.edu::a8ff858d-4b7a-45e1-97a8-d966866c0c31" providerId="AD" clId="Web-{B662DF68-9367-4AC9-8440-BDDA74D9475A}" dt="2021-10-04T12:50:23.180" v="117"/>
          <ac:spMkLst>
            <pc:docMk/>
            <pc:sldMk cId="325219141" sldId="278"/>
            <ac:spMk id="10" creationId="{DC5FB7E8-B636-40FA-BE8D-48145C0F5C57}"/>
          </ac:spMkLst>
        </pc:spChg>
        <pc:spChg chg="add del">
          <ac:chgData name="Barlow, Ryan CDT (EDU)" userId="S::ryan.c.barlow@uscga.edu::a8ff858d-4b7a-45e1-97a8-d966866c0c31" providerId="AD" clId="Web-{B662DF68-9367-4AC9-8440-BDDA74D9475A}" dt="2021-10-04T12:50:23.180" v="117"/>
          <ac:spMkLst>
            <pc:docMk/>
            <pc:sldMk cId="325219141" sldId="278"/>
            <ac:spMk id="12" creationId="{142DCE2C-2863-46FA-9BE7-24365A24D9BA}"/>
          </ac:spMkLst>
        </pc:spChg>
      </pc:sldChg>
      <pc:sldChg chg="addSp delSp modSp new mod setBg">
        <pc:chgData name="Barlow, Ryan CDT (EDU)" userId="S::ryan.c.barlow@uscga.edu::a8ff858d-4b7a-45e1-97a8-d966866c0c31" providerId="AD" clId="Web-{B662DF68-9367-4AC9-8440-BDDA74D9475A}" dt="2021-10-04T13:19:01.140" v="353" actId="20577"/>
        <pc:sldMkLst>
          <pc:docMk/>
          <pc:sldMk cId="1911991653" sldId="280"/>
        </pc:sldMkLst>
        <pc:spChg chg="mod">
          <ac:chgData name="Barlow, Ryan CDT (EDU)" userId="S::ryan.c.barlow@uscga.edu::a8ff858d-4b7a-45e1-97a8-d966866c0c31" providerId="AD" clId="Web-{B662DF68-9367-4AC9-8440-BDDA74D9475A}" dt="2021-10-04T13:18:22.483" v="314" actId="20577"/>
          <ac:spMkLst>
            <pc:docMk/>
            <pc:sldMk cId="1911991653" sldId="280"/>
            <ac:spMk id="2" creationId="{BC743FA5-7281-4A0A-B96E-252990788D6E}"/>
          </ac:spMkLst>
        </pc:spChg>
        <pc:spChg chg="del">
          <ac:chgData name="Barlow, Ryan CDT (EDU)" userId="S::ryan.c.barlow@uscga.edu::a8ff858d-4b7a-45e1-97a8-d966866c0c31" providerId="AD" clId="Web-{B662DF68-9367-4AC9-8440-BDDA74D9475A}" dt="2021-10-04T13:17:42.342" v="307"/>
          <ac:spMkLst>
            <pc:docMk/>
            <pc:sldMk cId="1911991653" sldId="280"/>
            <ac:spMk id="3" creationId="{CC2B394E-7E0A-442C-9D3A-B836FA66DCFA}"/>
          </ac:spMkLst>
        </pc:spChg>
        <pc:spChg chg="add mod">
          <ac:chgData name="Barlow, Ryan CDT (EDU)" userId="S::ryan.c.barlow@uscga.edu::a8ff858d-4b7a-45e1-97a8-d966866c0c31" providerId="AD" clId="Web-{B662DF68-9367-4AC9-8440-BDDA74D9475A}" dt="2021-10-04T13:19:01.140" v="353" actId="20577"/>
          <ac:spMkLst>
            <pc:docMk/>
            <pc:sldMk cId="1911991653" sldId="280"/>
            <ac:spMk id="8" creationId="{BCB82052-82AA-422E-A13B-BA9062641E74}"/>
          </ac:spMkLst>
        </pc:spChg>
        <pc:spChg chg="add">
          <ac:chgData name="Barlow, Ryan CDT (EDU)" userId="S::ryan.c.barlow@uscga.edu::a8ff858d-4b7a-45e1-97a8-d966866c0c31" providerId="AD" clId="Web-{B662DF68-9367-4AC9-8440-BDDA74D9475A}" dt="2021-10-04T13:17:48.607" v="308"/>
          <ac:spMkLst>
            <pc:docMk/>
            <pc:sldMk cId="1911991653" sldId="280"/>
            <ac:spMk id="11" creationId="{2B97F24A-32CE-4C1C-A50D-3016B394DCFB}"/>
          </ac:spMkLst>
        </pc:spChg>
        <pc:spChg chg="add">
          <ac:chgData name="Barlow, Ryan CDT (EDU)" userId="S::ryan.c.barlow@uscga.edu::a8ff858d-4b7a-45e1-97a8-d966866c0c31" providerId="AD" clId="Web-{B662DF68-9367-4AC9-8440-BDDA74D9475A}" dt="2021-10-04T13:17:48.607" v="308"/>
          <ac:spMkLst>
            <pc:docMk/>
            <pc:sldMk cId="1911991653" sldId="280"/>
            <ac:spMk id="13" creationId="{6357EC4F-235E-4222-A36F-C7878ACE37F2}"/>
          </ac:spMkLst>
        </pc:spChg>
        <pc:picChg chg="add mod ord">
          <ac:chgData name="Barlow, Ryan CDT (EDU)" userId="S::ryan.c.barlow@uscga.edu::a8ff858d-4b7a-45e1-97a8-d966866c0c31" providerId="AD" clId="Web-{B662DF68-9367-4AC9-8440-BDDA74D9475A}" dt="2021-10-04T13:17:48.607" v="308"/>
          <ac:picMkLst>
            <pc:docMk/>
            <pc:sldMk cId="1911991653" sldId="280"/>
            <ac:picMk id="4" creationId="{D8EAA574-ADE2-417F-AE8E-CB69E4241EA7}"/>
          </ac:picMkLst>
        </pc:picChg>
      </pc:sldChg>
    </pc:docChg>
  </pc:docChgLst>
  <pc:docChgLst>
    <pc:chgData name="Moorer, Wilson CDT (EDU)" userId="S::wilson.j.moorer@uscga.edu::20dfd069-e9c3-468c-a725-a5f25b7d9cbd" providerId="AD" clId="Web-{DFDD92C0-16C7-44FB-8EFF-17B8291E4B35}"/>
    <pc:docChg chg="modSld">
      <pc:chgData name="Moorer, Wilson CDT (EDU)" userId="S::wilson.j.moorer@uscga.edu::20dfd069-e9c3-468c-a725-a5f25b7d9cbd" providerId="AD" clId="Web-{DFDD92C0-16C7-44FB-8EFF-17B8291E4B35}" dt="2021-10-04T21:12:16.513" v="53" actId="20577"/>
      <pc:docMkLst>
        <pc:docMk/>
      </pc:docMkLst>
      <pc:sldChg chg="modSp">
        <pc:chgData name="Moorer, Wilson CDT (EDU)" userId="S::wilson.j.moorer@uscga.edu::20dfd069-e9c3-468c-a725-a5f25b7d9cbd" providerId="AD" clId="Web-{DFDD92C0-16C7-44FB-8EFF-17B8291E4B35}" dt="2021-10-04T21:11:32.918" v="27" actId="20577"/>
        <pc:sldMkLst>
          <pc:docMk/>
          <pc:sldMk cId="1272848297" sldId="259"/>
        </pc:sldMkLst>
        <pc:spChg chg="mod">
          <ac:chgData name="Moorer, Wilson CDT (EDU)" userId="S::wilson.j.moorer@uscga.edu::20dfd069-e9c3-468c-a725-a5f25b7d9cbd" providerId="AD" clId="Web-{DFDD92C0-16C7-44FB-8EFF-17B8291E4B35}" dt="2021-10-04T21:11:32.918" v="27" actId="20577"/>
          <ac:spMkLst>
            <pc:docMk/>
            <pc:sldMk cId="1272848297" sldId="259"/>
            <ac:spMk id="3" creationId="{A8F4F1CF-4A36-4D7A-A425-74421E432DCF}"/>
          </ac:spMkLst>
        </pc:spChg>
      </pc:sldChg>
      <pc:sldChg chg="modSp">
        <pc:chgData name="Moorer, Wilson CDT (EDU)" userId="S::wilson.j.moorer@uscga.edu::20dfd069-e9c3-468c-a725-a5f25b7d9cbd" providerId="AD" clId="Web-{DFDD92C0-16C7-44FB-8EFF-17B8291E4B35}" dt="2021-10-04T21:12:16.513" v="53" actId="20577"/>
        <pc:sldMkLst>
          <pc:docMk/>
          <pc:sldMk cId="3857848145" sldId="265"/>
        </pc:sldMkLst>
        <pc:spChg chg="mod">
          <ac:chgData name="Moorer, Wilson CDT (EDU)" userId="S::wilson.j.moorer@uscga.edu::20dfd069-e9c3-468c-a725-a5f25b7d9cbd" providerId="AD" clId="Web-{DFDD92C0-16C7-44FB-8EFF-17B8291E4B35}" dt="2021-10-04T21:12:16.513" v="53" actId="20577"/>
          <ac:spMkLst>
            <pc:docMk/>
            <pc:sldMk cId="3857848145" sldId="265"/>
            <ac:spMk id="4" creationId="{6DC1DCDD-BE0B-42F1-9C13-9A772314A67E}"/>
          </ac:spMkLst>
        </pc:spChg>
      </pc:sldChg>
    </pc:docChg>
  </pc:docChgLst>
  <pc:docChgLst>
    <pc:chgData name="Kim, Samuel CDT (EDU)" userId="S::samuel.y.kim@uscga.edu::3092b894-7112-4f45-8f59-f65d2752bbc1" providerId="AD" clId="Web-{82B42BBC-149E-4623-B445-BAF5378DF7D4}"/>
    <pc:docChg chg="addSld modSld">
      <pc:chgData name="Kim, Samuel CDT (EDU)" userId="S::samuel.y.kim@uscga.edu::3092b894-7112-4f45-8f59-f65d2752bbc1" providerId="AD" clId="Web-{82B42BBC-149E-4623-B445-BAF5378DF7D4}" dt="2021-10-04T13:43:38.074" v="454" actId="20577"/>
      <pc:docMkLst>
        <pc:docMk/>
      </pc:docMkLst>
      <pc:sldChg chg="modSp">
        <pc:chgData name="Kim, Samuel CDT (EDU)" userId="S::samuel.y.kim@uscga.edu::3092b894-7112-4f45-8f59-f65d2752bbc1" providerId="AD" clId="Web-{82B42BBC-149E-4623-B445-BAF5378DF7D4}" dt="2021-10-04T13:03:16.545" v="112" actId="20577"/>
        <pc:sldMkLst>
          <pc:docMk/>
          <pc:sldMk cId="4046345545" sldId="269"/>
        </pc:sldMkLst>
        <pc:spChg chg="mod">
          <ac:chgData name="Kim, Samuel CDT (EDU)" userId="S::samuel.y.kim@uscga.edu::3092b894-7112-4f45-8f59-f65d2752bbc1" providerId="AD" clId="Web-{82B42BBC-149E-4623-B445-BAF5378DF7D4}" dt="2021-10-04T13:02:43.184" v="65" actId="20577"/>
          <ac:spMkLst>
            <pc:docMk/>
            <pc:sldMk cId="4046345545" sldId="269"/>
            <ac:spMk id="2" creationId="{C93EBB07-6940-4924-ABC1-9AC76A13F1DB}"/>
          </ac:spMkLst>
        </pc:spChg>
        <pc:spChg chg="mod">
          <ac:chgData name="Kim, Samuel CDT (EDU)" userId="S::samuel.y.kim@uscga.edu::3092b894-7112-4f45-8f59-f65d2752bbc1" providerId="AD" clId="Web-{82B42BBC-149E-4623-B445-BAF5378DF7D4}" dt="2021-10-04T13:03:16.545" v="112" actId="20577"/>
          <ac:spMkLst>
            <pc:docMk/>
            <pc:sldMk cId="4046345545" sldId="269"/>
            <ac:spMk id="3" creationId="{D0F791E7-49C3-4230-8747-C428E5B7859E}"/>
          </ac:spMkLst>
        </pc:spChg>
      </pc:sldChg>
      <pc:sldChg chg="modSp">
        <pc:chgData name="Kim, Samuel CDT (EDU)" userId="S::samuel.y.kim@uscga.edu::3092b894-7112-4f45-8f59-f65d2752bbc1" providerId="AD" clId="Web-{82B42BBC-149E-4623-B445-BAF5378DF7D4}" dt="2021-10-04T13:02:01.027" v="13" actId="20577"/>
        <pc:sldMkLst>
          <pc:docMk/>
          <pc:sldMk cId="10295813" sldId="271"/>
        </pc:sldMkLst>
        <pc:spChg chg="mod">
          <ac:chgData name="Kim, Samuel CDT (EDU)" userId="S::samuel.y.kim@uscga.edu::3092b894-7112-4f45-8f59-f65d2752bbc1" providerId="AD" clId="Web-{82B42BBC-149E-4623-B445-BAF5378DF7D4}" dt="2021-10-04T13:02:01.027" v="13" actId="20577"/>
          <ac:spMkLst>
            <pc:docMk/>
            <pc:sldMk cId="10295813" sldId="271"/>
            <ac:spMk id="2" creationId="{A54E7A65-D8AE-4A9A-8322-543CD84F572F}"/>
          </ac:spMkLst>
        </pc:spChg>
      </pc:sldChg>
      <pc:sldChg chg="modSp new">
        <pc:chgData name="Kim, Samuel CDT (EDU)" userId="S::samuel.y.kim@uscga.edu::3092b894-7112-4f45-8f59-f65d2752bbc1" providerId="AD" clId="Web-{82B42BBC-149E-4623-B445-BAF5378DF7D4}" dt="2021-10-04T13:43:38.074" v="454" actId="20577"/>
        <pc:sldMkLst>
          <pc:docMk/>
          <pc:sldMk cId="2363336877" sldId="279"/>
        </pc:sldMkLst>
        <pc:spChg chg="mod">
          <ac:chgData name="Kim, Samuel CDT (EDU)" userId="S::samuel.y.kim@uscga.edu::3092b894-7112-4f45-8f59-f65d2752bbc1" providerId="AD" clId="Web-{82B42BBC-149E-4623-B445-BAF5378DF7D4}" dt="2021-10-04T13:03:50.483" v="152" actId="20577"/>
          <ac:spMkLst>
            <pc:docMk/>
            <pc:sldMk cId="2363336877" sldId="279"/>
            <ac:spMk id="2" creationId="{6DAD15F0-B303-45A3-A275-64152CAD5120}"/>
          </ac:spMkLst>
        </pc:spChg>
        <pc:spChg chg="mod">
          <ac:chgData name="Kim, Samuel CDT (EDU)" userId="S::samuel.y.kim@uscga.edu::3092b894-7112-4f45-8f59-f65d2752bbc1" providerId="AD" clId="Web-{82B42BBC-149E-4623-B445-BAF5378DF7D4}" dt="2021-10-04T13:43:38.074" v="454" actId="20577"/>
          <ac:spMkLst>
            <pc:docMk/>
            <pc:sldMk cId="2363336877" sldId="279"/>
            <ac:spMk id="3" creationId="{08FADDD1-8CDC-4152-890A-FDC53FC2B07D}"/>
          </ac:spMkLst>
        </pc:spChg>
      </pc:sldChg>
    </pc:docChg>
  </pc:docChgLst>
  <pc:docChgLst>
    <pc:chgData clId="Web-{23538E2A-E701-42EC-AF6D-C57B27B1F09F}"/>
    <pc:docChg chg="modSld">
      <pc:chgData name="" userId="" providerId="" clId="Web-{23538E2A-E701-42EC-AF6D-C57B27B1F09F}" dt="2021-10-03T22:51:29.491" v="3" actId="20577"/>
      <pc:docMkLst>
        <pc:docMk/>
      </pc:docMkLst>
      <pc:sldChg chg="modSp">
        <pc:chgData name="" userId="" providerId="" clId="Web-{23538E2A-E701-42EC-AF6D-C57B27B1F09F}" dt="2021-10-03T22:51:29.491" v="3" actId="20577"/>
        <pc:sldMkLst>
          <pc:docMk/>
          <pc:sldMk cId="1095062318" sldId="257"/>
        </pc:sldMkLst>
        <pc:spChg chg="mod">
          <ac:chgData name="" userId="" providerId="" clId="Web-{23538E2A-E701-42EC-AF6D-C57B27B1F09F}" dt="2021-10-03T22:51:29.491" v="3" actId="20577"/>
          <ac:spMkLst>
            <pc:docMk/>
            <pc:sldMk cId="1095062318" sldId="257"/>
            <ac:spMk id="3" creationId="{9A477C68-F568-49A0-AD94-3D238F861FA7}"/>
          </ac:spMkLst>
        </pc:spChg>
      </pc:sldChg>
    </pc:docChg>
  </pc:docChgLst>
  <pc:docChgLst>
    <pc:chgData name="Raymond, Patrick CDT (EDU)" userId="S::patrick.d.raymond@uscga.edu::410f8150-2091-4dfe-a2b6-193c2a838e19" providerId="AD" clId="Web-{0A4C317E-D0AD-4639-9F68-9D4396FC7AA5}"/>
    <pc:docChg chg="addSld modSld">
      <pc:chgData name="Raymond, Patrick CDT (EDU)" userId="S::patrick.d.raymond@uscga.edu::410f8150-2091-4dfe-a2b6-193c2a838e19" providerId="AD" clId="Web-{0A4C317E-D0AD-4639-9F68-9D4396FC7AA5}" dt="2021-10-04T23:18:03.963" v="362" actId="1076"/>
      <pc:docMkLst>
        <pc:docMk/>
      </pc:docMkLst>
      <pc:sldChg chg="modSp">
        <pc:chgData name="Raymond, Patrick CDT (EDU)" userId="S::patrick.d.raymond@uscga.edu::410f8150-2091-4dfe-a2b6-193c2a838e19" providerId="AD" clId="Web-{0A4C317E-D0AD-4639-9F68-9D4396FC7AA5}" dt="2021-10-04T23:12:29.065" v="158" actId="20577"/>
        <pc:sldMkLst>
          <pc:docMk/>
          <pc:sldMk cId="3857848145" sldId="265"/>
        </pc:sldMkLst>
        <pc:spChg chg="mod">
          <ac:chgData name="Raymond, Patrick CDT (EDU)" userId="S::patrick.d.raymond@uscga.edu::410f8150-2091-4dfe-a2b6-193c2a838e19" providerId="AD" clId="Web-{0A4C317E-D0AD-4639-9F68-9D4396FC7AA5}" dt="2021-10-04T23:12:29.065" v="158" actId="20577"/>
          <ac:spMkLst>
            <pc:docMk/>
            <pc:sldMk cId="3857848145" sldId="265"/>
            <ac:spMk id="5" creationId="{0A9EC55A-F384-4AF3-A795-3170C3FD792C}"/>
          </ac:spMkLst>
        </pc:spChg>
      </pc:sldChg>
      <pc:sldChg chg="modSp">
        <pc:chgData name="Raymond, Patrick CDT (EDU)" userId="S::patrick.d.raymond@uscga.edu::410f8150-2091-4dfe-a2b6-193c2a838e19" providerId="AD" clId="Web-{0A4C317E-D0AD-4639-9F68-9D4396FC7AA5}" dt="2021-10-04T23:12:37.440" v="162" actId="20577"/>
        <pc:sldMkLst>
          <pc:docMk/>
          <pc:sldMk cId="225033668" sldId="266"/>
        </pc:sldMkLst>
        <pc:spChg chg="mod">
          <ac:chgData name="Raymond, Patrick CDT (EDU)" userId="S::patrick.d.raymond@uscga.edu::410f8150-2091-4dfe-a2b6-193c2a838e19" providerId="AD" clId="Web-{0A4C317E-D0AD-4639-9F68-9D4396FC7AA5}" dt="2021-10-04T23:12:37.440" v="162" actId="20577"/>
          <ac:spMkLst>
            <pc:docMk/>
            <pc:sldMk cId="225033668" sldId="266"/>
            <ac:spMk id="2" creationId="{62C89CE0-338B-452D-8943-37832884091C}"/>
          </ac:spMkLst>
        </pc:spChg>
      </pc:sldChg>
      <pc:sldChg chg="addSp delSp modSp mod setBg">
        <pc:chgData name="Raymond, Patrick CDT (EDU)" userId="S::patrick.d.raymond@uscga.edu::410f8150-2091-4dfe-a2b6-193c2a838e19" providerId="AD" clId="Web-{0A4C317E-D0AD-4639-9F68-9D4396FC7AA5}" dt="2021-10-04T23:18:03.963" v="362" actId="1076"/>
        <pc:sldMkLst>
          <pc:docMk/>
          <pc:sldMk cId="2830318322" sldId="267"/>
        </pc:sldMkLst>
        <pc:spChg chg="mod">
          <ac:chgData name="Raymond, Patrick CDT (EDU)" userId="S::patrick.d.raymond@uscga.edu::410f8150-2091-4dfe-a2b6-193c2a838e19" providerId="AD" clId="Web-{0A4C317E-D0AD-4639-9F68-9D4396FC7AA5}" dt="2021-10-04T23:18:03.963" v="362" actId="1076"/>
          <ac:spMkLst>
            <pc:docMk/>
            <pc:sldMk cId="2830318322" sldId="267"/>
            <ac:spMk id="2" creationId="{5EE0B950-DFDB-42AF-91A5-4BC2F0B22482}"/>
          </ac:spMkLst>
        </pc:spChg>
        <pc:spChg chg="mod ord">
          <ac:chgData name="Raymond, Patrick CDT (EDU)" userId="S::patrick.d.raymond@uscga.edu::410f8150-2091-4dfe-a2b6-193c2a838e19" providerId="AD" clId="Web-{0A4C317E-D0AD-4639-9F68-9D4396FC7AA5}" dt="2021-10-04T23:17:55.056" v="360" actId="20577"/>
          <ac:spMkLst>
            <pc:docMk/>
            <pc:sldMk cId="2830318322" sldId="267"/>
            <ac:spMk id="3" creationId="{5EC43235-0A36-46BC-AD87-2D3363A0EDD3}"/>
          </ac:spMkLst>
        </pc:spChg>
        <pc:spChg chg="add">
          <ac:chgData name="Raymond, Patrick CDT (EDU)" userId="S::patrick.d.raymond@uscga.edu::410f8150-2091-4dfe-a2b6-193c2a838e19" providerId="AD" clId="Web-{0A4C317E-D0AD-4639-9F68-9D4396FC7AA5}" dt="2021-10-04T23:15:17.022" v="229"/>
          <ac:spMkLst>
            <pc:docMk/>
            <pc:sldMk cId="2830318322" sldId="267"/>
            <ac:spMk id="6" creationId="{F13C74B1-5B17-4795-BED0-7140497B445A}"/>
          </ac:spMkLst>
        </pc:spChg>
        <pc:spChg chg="add del">
          <ac:chgData name="Raymond, Patrick CDT (EDU)" userId="S::patrick.d.raymond@uscga.edu::410f8150-2091-4dfe-a2b6-193c2a838e19" providerId="AD" clId="Web-{0A4C317E-D0AD-4639-9F68-9D4396FC7AA5}" dt="2021-10-04T23:15:17.022" v="228"/>
          <ac:spMkLst>
            <pc:docMk/>
            <pc:sldMk cId="2830318322" sldId="267"/>
            <ac:spMk id="9" creationId="{79BB35BC-D5C2-4C8B-A22A-A71E6191913B}"/>
          </ac:spMkLst>
        </pc:spChg>
        <pc:spChg chg="add">
          <ac:chgData name="Raymond, Patrick CDT (EDU)" userId="S::patrick.d.raymond@uscga.edu::410f8150-2091-4dfe-a2b6-193c2a838e19" providerId="AD" clId="Web-{0A4C317E-D0AD-4639-9F68-9D4396FC7AA5}" dt="2021-10-04T23:15:17.022" v="229"/>
          <ac:spMkLst>
            <pc:docMk/>
            <pc:sldMk cId="2830318322" sldId="267"/>
            <ac:spMk id="11" creationId="{D4974D33-8DC5-464E-8C6D-BE58F0669C17}"/>
          </ac:spMkLst>
        </pc:spChg>
        <pc:picChg chg="add mod">
          <ac:chgData name="Raymond, Patrick CDT (EDU)" userId="S::patrick.d.raymond@uscga.edu::410f8150-2091-4dfe-a2b6-193c2a838e19" providerId="AD" clId="Web-{0A4C317E-D0AD-4639-9F68-9D4396FC7AA5}" dt="2021-10-04T23:16:32.414" v="237" actId="1076"/>
          <ac:picMkLst>
            <pc:docMk/>
            <pc:sldMk cId="2830318322" sldId="267"/>
            <ac:picMk id="4" creationId="{B0EF157E-45AC-4180-8C09-C127CF4F66D2}"/>
          </ac:picMkLst>
        </pc:picChg>
        <pc:picChg chg="add mod">
          <ac:chgData name="Raymond, Patrick CDT (EDU)" userId="S::patrick.d.raymond@uscga.edu::410f8150-2091-4dfe-a2b6-193c2a838e19" providerId="AD" clId="Web-{0A4C317E-D0AD-4639-9F68-9D4396FC7AA5}" dt="2021-10-04T23:16:31.008" v="236" actId="1076"/>
          <ac:picMkLst>
            <pc:docMk/>
            <pc:sldMk cId="2830318322" sldId="267"/>
            <ac:picMk id="5" creationId="{3FB3B9E3-3571-4FB5-91E2-C7D09BB5AC17}"/>
          </ac:picMkLst>
        </pc:picChg>
      </pc:sldChg>
      <pc:sldChg chg="modSp new">
        <pc:chgData name="Raymond, Patrick CDT (EDU)" userId="S::patrick.d.raymond@uscga.edu::410f8150-2091-4dfe-a2b6-193c2a838e19" providerId="AD" clId="Web-{0A4C317E-D0AD-4639-9F68-9D4396FC7AA5}" dt="2021-10-04T23:13:39.910" v="222" actId="20577"/>
        <pc:sldMkLst>
          <pc:docMk/>
          <pc:sldMk cId="3806400229" sldId="286"/>
        </pc:sldMkLst>
        <pc:spChg chg="mod">
          <ac:chgData name="Raymond, Patrick CDT (EDU)" userId="S::patrick.d.raymond@uscga.edu::410f8150-2091-4dfe-a2b6-193c2a838e19" providerId="AD" clId="Web-{0A4C317E-D0AD-4639-9F68-9D4396FC7AA5}" dt="2021-10-04T23:13:39.910" v="222" actId="20577"/>
          <ac:spMkLst>
            <pc:docMk/>
            <pc:sldMk cId="3806400229" sldId="286"/>
            <ac:spMk id="2" creationId="{83E16A32-0811-494C-9F0C-0BF809D1671F}"/>
          </ac:spMkLst>
        </pc:spChg>
      </pc:sldChg>
    </pc:docChg>
  </pc:docChgLst>
  <pc:docChgLst>
    <pc:chgData name="Barlow, Ryan CDT (EDU)" userId="S::ryan.c.barlow@uscga.edu::a8ff858d-4b7a-45e1-97a8-d966866c0c31" providerId="AD" clId="Web-{0C7898CE-91BE-400F-A8C8-D4299E22DB3D}"/>
    <pc:docChg chg="addSld modSld">
      <pc:chgData name="Barlow, Ryan CDT (EDU)" userId="S::ryan.c.barlow@uscga.edu::a8ff858d-4b7a-45e1-97a8-d966866c0c31" providerId="AD" clId="Web-{0C7898CE-91BE-400F-A8C8-D4299E22DB3D}" dt="2021-10-04T02:46:10.223" v="404"/>
      <pc:docMkLst>
        <pc:docMk/>
      </pc:docMkLst>
      <pc:sldChg chg="addSp delSp modSp mod setBg">
        <pc:chgData name="Barlow, Ryan CDT (EDU)" userId="S::ryan.c.barlow@uscga.edu::a8ff858d-4b7a-45e1-97a8-d966866c0c31" providerId="AD" clId="Web-{0C7898CE-91BE-400F-A8C8-D4299E22DB3D}" dt="2021-10-04T02:23:04.641" v="44"/>
        <pc:sldMkLst>
          <pc:docMk/>
          <pc:sldMk cId="180746571" sldId="260"/>
        </pc:sldMkLst>
        <pc:spChg chg="mod">
          <ac:chgData name="Barlow, Ryan CDT (EDU)" userId="S::ryan.c.barlow@uscga.edu::a8ff858d-4b7a-45e1-97a8-d966866c0c31" providerId="AD" clId="Web-{0C7898CE-91BE-400F-A8C8-D4299E22DB3D}" dt="2021-10-04T02:23:04.641" v="44"/>
          <ac:spMkLst>
            <pc:docMk/>
            <pc:sldMk cId="180746571" sldId="260"/>
            <ac:spMk id="2" creationId="{A682D198-072A-4988-B170-26F603EA7778}"/>
          </ac:spMkLst>
        </pc:spChg>
        <pc:spChg chg="del">
          <ac:chgData name="Barlow, Ryan CDT (EDU)" userId="S::ryan.c.barlow@uscga.edu::a8ff858d-4b7a-45e1-97a8-d966866c0c31" providerId="AD" clId="Web-{0C7898CE-91BE-400F-A8C8-D4299E22DB3D}" dt="2021-10-04T02:22:57.281" v="43"/>
          <ac:spMkLst>
            <pc:docMk/>
            <pc:sldMk cId="180746571" sldId="260"/>
            <ac:spMk id="3" creationId="{DF4971DF-FC62-40F6-B4AA-20C319616DBF}"/>
          </ac:spMkLst>
        </pc:spChg>
        <pc:spChg chg="add">
          <ac:chgData name="Barlow, Ryan CDT (EDU)" userId="S::ryan.c.barlow@uscga.edu::a8ff858d-4b7a-45e1-97a8-d966866c0c31" providerId="AD" clId="Web-{0C7898CE-91BE-400F-A8C8-D4299E22DB3D}" dt="2021-10-04T02:23:04.641" v="44"/>
          <ac:spMkLst>
            <pc:docMk/>
            <pc:sldMk cId="180746571" sldId="260"/>
            <ac:spMk id="8" creationId="{BB129C3D-FA66-4A9B-BEE7-11F939CBAD1B}"/>
          </ac:spMkLst>
        </pc:spChg>
        <pc:spChg chg="add">
          <ac:chgData name="Barlow, Ryan CDT (EDU)" userId="S::ryan.c.barlow@uscga.edu::a8ff858d-4b7a-45e1-97a8-d966866c0c31" providerId="AD" clId="Web-{0C7898CE-91BE-400F-A8C8-D4299E22DB3D}" dt="2021-10-04T02:23:04.641" v="44"/>
          <ac:spMkLst>
            <pc:docMk/>
            <pc:sldMk cId="180746571" sldId="260"/>
            <ac:spMk id="11" creationId="{2B97F24A-32CE-4C1C-A50D-3016B394DCFB}"/>
          </ac:spMkLst>
        </pc:spChg>
        <pc:spChg chg="add">
          <ac:chgData name="Barlow, Ryan CDT (EDU)" userId="S::ryan.c.barlow@uscga.edu::a8ff858d-4b7a-45e1-97a8-d966866c0c31" providerId="AD" clId="Web-{0C7898CE-91BE-400F-A8C8-D4299E22DB3D}" dt="2021-10-04T02:23:04.641" v="44"/>
          <ac:spMkLst>
            <pc:docMk/>
            <pc:sldMk cId="180746571" sldId="260"/>
            <ac:spMk id="13" creationId="{CD8B4F24-440B-49E9-B85D-733523DC064B}"/>
          </ac:spMkLst>
        </pc:spChg>
        <pc:picChg chg="add mod ord">
          <ac:chgData name="Barlow, Ryan CDT (EDU)" userId="S::ryan.c.barlow@uscga.edu::a8ff858d-4b7a-45e1-97a8-d966866c0c31" providerId="AD" clId="Web-{0C7898CE-91BE-400F-A8C8-D4299E22DB3D}" dt="2021-10-04T02:23:04.641" v="44"/>
          <ac:picMkLst>
            <pc:docMk/>
            <pc:sldMk cId="180746571" sldId="260"/>
            <ac:picMk id="4" creationId="{72C4E5ED-F131-4074-BDD8-098D6856858D}"/>
          </ac:picMkLst>
        </pc:picChg>
      </pc:sldChg>
      <pc:sldChg chg="addSp modSp mod setBg">
        <pc:chgData name="Barlow, Ryan CDT (EDU)" userId="S::ryan.c.barlow@uscga.edu::a8ff858d-4b7a-45e1-97a8-d966866c0c31" providerId="AD" clId="Web-{0C7898CE-91BE-400F-A8C8-D4299E22DB3D}" dt="2021-10-04T02:36:46.914" v="221" actId="20577"/>
        <pc:sldMkLst>
          <pc:docMk/>
          <pc:sldMk cId="1409017688" sldId="263"/>
        </pc:sldMkLst>
        <pc:spChg chg="mod">
          <ac:chgData name="Barlow, Ryan CDT (EDU)" userId="S::ryan.c.barlow@uscga.edu::a8ff858d-4b7a-45e1-97a8-d966866c0c31" providerId="AD" clId="Web-{0C7898CE-91BE-400F-A8C8-D4299E22DB3D}" dt="2021-10-04T02:28:22.601" v="100"/>
          <ac:spMkLst>
            <pc:docMk/>
            <pc:sldMk cId="1409017688" sldId="263"/>
            <ac:spMk id="2" creationId="{747FFBEA-4800-40E4-A9CC-DDC1A96E84E1}"/>
          </ac:spMkLst>
        </pc:spChg>
        <pc:spChg chg="mod">
          <ac:chgData name="Barlow, Ryan CDT (EDU)" userId="S::ryan.c.barlow@uscga.edu::a8ff858d-4b7a-45e1-97a8-d966866c0c31" providerId="AD" clId="Web-{0C7898CE-91BE-400F-A8C8-D4299E22DB3D}" dt="2021-10-04T02:36:46.914" v="221" actId="20577"/>
          <ac:spMkLst>
            <pc:docMk/>
            <pc:sldMk cId="1409017688" sldId="263"/>
            <ac:spMk id="3" creationId="{D9D0C3E4-E9CA-42C1-BCA7-BA141F43764A}"/>
          </ac:spMkLst>
        </pc:spChg>
        <pc:spChg chg="add">
          <ac:chgData name="Barlow, Ryan CDT (EDU)" userId="S::ryan.c.barlow@uscga.edu::a8ff858d-4b7a-45e1-97a8-d966866c0c31" providerId="AD" clId="Web-{0C7898CE-91BE-400F-A8C8-D4299E22DB3D}" dt="2021-10-04T02:28:22.601" v="100"/>
          <ac:spMkLst>
            <pc:docMk/>
            <pc:sldMk cId="1409017688" sldId="263"/>
            <ac:spMk id="9" creationId="{45D37F4E-DDB4-456B-97E0-9937730A039F}"/>
          </ac:spMkLst>
        </pc:spChg>
        <pc:spChg chg="add">
          <ac:chgData name="Barlow, Ryan CDT (EDU)" userId="S::ryan.c.barlow@uscga.edu::a8ff858d-4b7a-45e1-97a8-d966866c0c31" providerId="AD" clId="Web-{0C7898CE-91BE-400F-A8C8-D4299E22DB3D}" dt="2021-10-04T02:28:22.601" v="100"/>
          <ac:spMkLst>
            <pc:docMk/>
            <pc:sldMk cId="1409017688" sldId="263"/>
            <ac:spMk id="11" creationId="{B2DD41CD-8F47-4F56-AD12-4E2FF7696987}"/>
          </ac:spMkLst>
        </pc:spChg>
        <pc:picChg chg="add mod">
          <ac:chgData name="Barlow, Ryan CDT (EDU)" userId="S::ryan.c.barlow@uscga.edu::a8ff858d-4b7a-45e1-97a8-d966866c0c31" providerId="AD" clId="Web-{0C7898CE-91BE-400F-A8C8-D4299E22DB3D}" dt="2021-10-04T02:28:22.601" v="100"/>
          <ac:picMkLst>
            <pc:docMk/>
            <pc:sldMk cId="1409017688" sldId="263"/>
            <ac:picMk id="4" creationId="{3628535E-4561-406B-BF64-B0476156ABF8}"/>
          </ac:picMkLst>
        </pc:picChg>
      </pc:sldChg>
      <pc:sldChg chg="modSp">
        <pc:chgData name="Barlow, Ryan CDT (EDU)" userId="S::ryan.c.barlow@uscga.edu::a8ff858d-4b7a-45e1-97a8-d966866c0c31" providerId="AD" clId="Web-{0C7898CE-91BE-400F-A8C8-D4299E22DB3D}" dt="2021-10-04T02:05:33.910" v="42" actId="20577"/>
        <pc:sldMkLst>
          <pc:docMk/>
          <pc:sldMk cId="225825234" sldId="264"/>
        </pc:sldMkLst>
        <pc:spChg chg="mod">
          <ac:chgData name="Barlow, Ryan CDT (EDU)" userId="S::ryan.c.barlow@uscga.edu::a8ff858d-4b7a-45e1-97a8-d966866c0c31" providerId="AD" clId="Web-{0C7898CE-91BE-400F-A8C8-D4299E22DB3D}" dt="2021-10-04T02:05:33.910" v="42" actId="20577"/>
          <ac:spMkLst>
            <pc:docMk/>
            <pc:sldMk cId="225825234" sldId="264"/>
            <ac:spMk id="8" creationId="{21DD97B3-662E-4A50-867A-AFB3F5795E0E}"/>
          </ac:spMkLst>
        </pc:spChg>
      </pc:sldChg>
      <pc:sldChg chg="modSp">
        <pc:chgData name="Barlow, Ryan CDT (EDU)" userId="S::ryan.c.barlow@uscga.edu::a8ff858d-4b7a-45e1-97a8-d966866c0c31" providerId="AD" clId="Web-{0C7898CE-91BE-400F-A8C8-D4299E22DB3D}" dt="2021-10-04T02:41:55.358" v="377" actId="20577"/>
        <pc:sldMkLst>
          <pc:docMk/>
          <pc:sldMk cId="3857848145" sldId="265"/>
        </pc:sldMkLst>
        <pc:spChg chg="mod">
          <ac:chgData name="Barlow, Ryan CDT (EDU)" userId="S::ryan.c.barlow@uscga.edu::a8ff858d-4b7a-45e1-97a8-d966866c0c31" providerId="AD" clId="Web-{0C7898CE-91BE-400F-A8C8-D4299E22DB3D}" dt="2021-10-04T02:41:55.358" v="377" actId="20577"/>
          <ac:spMkLst>
            <pc:docMk/>
            <pc:sldMk cId="3857848145" sldId="265"/>
            <ac:spMk id="4" creationId="{6DC1DCDD-BE0B-42F1-9C13-9A772314A67E}"/>
          </ac:spMkLst>
        </pc:spChg>
        <pc:spChg chg="mod">
          <ac:chgData name="Barlow, Ryan CDT (EDU)" userId="S::ryan.c.barlow@uscga.edu::a8ff858d-4b7a-45e1-97a8-d966866c0c31" providerId="AD" clId="Web-{0C7898CE-91BE-400F-A8C8-D4299E22DB3D}" dt="2021-10-04T02:37:36.649" v="223" actId="14100"/>
          <ac:spMkLst>
            <pc:docMk/>
            <pc:sldMk cId="3857848145" sldId="265"/>
            <ac:spMk id="5" creationId="{0A9EC55A-F384-4AF3-A795-3170C3FD792C}"/>
          </ac:spMkLst>
        </pc:spChg>
        <pc:spChg chg="mod">
          <ac:chgData name="Barlow, Ryan CDT (EDU)" userId="S::ryan.c.barlow@uscga.edu::a8ff858d-4b7a-45e1-97a8-d966866c0c31" providerId="AD" clId="Web-{0C7898CE-91BE-400F-A8C8-D4299E22DB3D}" dt="2021-10-04T02:38:27.260" v="230"/>
          <ac:spMkLst>
            <pc:docMk/>
            <pc:sldMk cId="3857848145" sldId="265"/>
            <ac:spMk id="6" creationId="{9595D308-2F70-4177-87CB-3E086E407AAF}"/>
          </ac:spMkLst>
        </pc:spChg>
      </pc:sldChg>
      <pc:sldChg chg="modSp new">
        <pc:chgData name="Barlow, Ryan CDT (EDU)" userId="S::ryan.c.barlow@uscga.edu::a8ff858d-4b7a-45e1-97a8-d966866c0c31" providerId="AD" clId="Web-{0C7898CE-91BE-400F-A8C8-D4299E22DB3D}" dt="2021-10-04T02:42:06.686" v="389" actId="20577"/>
        <pc:sldMkLst>
          <pc:docMk/>
          <pc:sldMk cId="1403237798" sldId="276"/>
        </pc:sldMkLst>
        <pc:spChg chg="mod">
          <ac:chgData name="Barlow, Ryan CDT (EDU)" userId="S::ryan.c.barlow@uscga.edu::a8ff858d-4b7a-45e1-97a8-d966866c0c31" providerId="AD" clId="Web-{0C7898CE-91BE-400F-A8C8-D4299E22DB3D}" dt="2021-10-04T02:42:06.686" v="389" actId="20577"/>
          <ac:spMkLst>
            <pc:docMk/>
            <pc:sldMk cId="1403237798" sldId="276"/>
            <ac:spMk id="2" creationId="{53A4AE57-64D6-42F7-9562-CC208277CDF6}"/>
          </ac:spMkLst>
        </pc:spChg>
      </pc:sldChg>
      <pc:sldChg chg="addSp delSp modSp new">
        <pc:chgData name="Barlow, Ryan CDT (EDU)" userId="S::ryan.c.barlow@uscga.edu::a8ff858d-4b7a-45e1-97a8-d966866c0c31" providerId="AD" clId="Web-{0C7898CE-91BE-400F-A8C8-D4299E22DB3D}" dt="2021-10-04T02:46:10.223" v="404"/>
        <pc:sldMkLst>
          <pc:docMk/>
          <pc:sldMk cId="139975007" sldId="277"/>
        </pc:sldMkLst>
        <pc:spChg chg="mod">
          <ac:chgData name="Barlow, Ryan CDT (EDU)" userId="S::ryan.c.barlow@uscga.edu::a8ff858d-4b7a-45e1-97a8-d966866c0c31" providerId="AD" clId="Web-{0C7898CE-91BE-400F-A8C8-D4299E22DB3D}" dt="2021-10-04T02:42:32.703" v="402" actId="20577"/>
          <ac:spMkLst>
            <pc:docMk/>
            <pc:sldMk cId="139975007" sldId="277"/>
            <ac:spMk id="2" creationId="{CF86B66A-5A22-47DC-8910-740D0366662B}"/>
          </ac:spMkLst>
        </pc:spChg>
        <pc:spChg chg="del">
          <ac:chgData name="Barlow, Ryan CDT (EDU)" userId="S::ryan.c.barlow@uscga.edu::a8ff858d-4b7a-45e1-97a8-d966866c0c31" providerId="AD" clId="Web-{0C7898CE-91BE-400F-A8C8-D4299E22DB3D}" dt="2021-10-04T02:42:35.187" v="403"/>
          <ac:spMkLst>
            <pc:docMk/>
            <pc:sldMk cId="139975007" sldId="277"/>
            <ac:spMk id="3" creationId="{AE18F848-6F0A-49EC-9986-019BA19B767E}"/>
          </ac:spMkLst>
        </pc:spChg>
        <pc:picChg chg="add mod">
          <ac:chgData name="Barlow, Ryan CDT (EDU)" userId="S::ryan.c.barlow@uscga.edu::a8ff858d-4b7a-45e1-97a8-d966866c0c31" providerId="AD" clId="Web-{0C7898CE-91BE-400F-A8C8-D4299E22DB3D}" dt="2021-10-04T02:46:10.223" v="404"/>
          <ac:picMkLst>
            <pc:docMk/>
            <pc:sldMk cId="139975007" sldId="277"/>
            <ac:picMk id="4" creationId="{7A5E5D94-AF61-4029-A7A3-0CA711CFAEC0}"/>
          </ac:picMkLst>
        </pc:picChg>
      </pc:sldChg>
    </pc:docChg>
  </pc:docChgLst>
  <pc:docChgLst>
    <pc:chgData name="Kim, Samuel CDT (EDU)" userId="S::samuel.y.kim@uscga.edu::3092b894-7112-4f45-8f59-f65d2752bbc1" providerId="AD" clId="Web-{A0DB99B1-796A-4FF6-A8FE-E143AC1FCF7D}"/>
    <pc:docChg chg="modSld">
      <pc:chgData name="Kim, Samuel CDT (EDU)" userId="S::samuel.y.kim@uscga.edu::3092b894-7112-4f45-8f59-f65d2752bbc1" providerId="AD" clId="Web-{A0DB99B1-796A-4FF6-A8FE-E143AC1FCF7D}" dt="2021-10-05T02:54:14.843" v="3" actId="1076"/>
      <pc:docMkLst>
        <pc:docMk/>
      </pc:docMkLst>
      <pc:sldChg chg="modSp">
        <pc:chgData name="Kim, Samuel CDT (EDU)" userId="S::samuel.y.kim@uscga.edu::3092b894-7112-4f45-8f59-f65d2752bbc1" providerId="AD" clId="Web-{A0DB99B1-796A-4FF6-A8FE-E143AC1FCF7D}" dt="2021-10-05T02:54:14.843" v="3" actId="1076"/>
        <pc:sldMkLst>
          <pc:docMk/>
          <pc:sldMk cId="4166463409" sldId="273"/>
        </pc:sldMkLst>
        <pc:spChg chg="mod">
          <ac:chgData name="Kim, Samuel CDT (EDU)" userId="S::samuel.y.kim@uscga.edu::3092b894-7112-4f45-8f59-f65d2752bbc1" providerId="AD" clId="Web-{A0DB99B1-796A-4FF6-A8FE-E143AC1FCF7D}" dt="2021-10-05T02:54:14.843" v="3" actId="1076"/>
          <ac:spMkLst>
            <pc:docMk/>
            <pc:sldMk cId="4166463409" sldId="273"/>
            <ac:spMk id="3" creationId="{94ADBCFB-57C9-426D-B3D5-FA78C17261E5}"/>
          </ac:spMkLst>
        </pc:spChg>
      </pc:sldChg>
      <pc:sldChg chg="modSp">
        <pc:chgData name="Kim, Samuel CDT (EDU)" userId="S::samuel.y.kim@uscga.edu::3092b894-7112-4f45-8f59-f65d2752bbc1" providerId="AD" clId="Web-{A0DB99B1-796A-4FF6-A8FE-E143AC1FCF7D}" dt="2021-10-05T02:53:37.311" v="1" actId="1076"/>
        <pc:sldMkLst>
          <pc:docMk/>
          <pc:sldMk cId="3215008190" sldId="274"/>
        </pc:sldMkLst>
        <pc:picChg chg="mod">
          <ac:chgData name="Kim, Samuel CDT (EDU)" userId="S::samuel.y.kim@uscga.edu::3092b894-7112-4f45-8f59-f65d2752bbc1" providerId="AD" clId="Web-{A0DB99B1-796A-4FF6-A8FE-E143AC1FCF7D}" dt="2021-10-05T02:53:37.311" v="1" actId="1076"/>
          <ac:picMkLst>
            <pc:docMk/>
            <pc:sldMk cId="3215008190" sldId="274"/>
            <ac:picMk id="6" creationId="{21C8F0E2-95DA-4C8E-87D7-116DE11EAFC4}"/>
          </ac:picMkLst>
        </pc:picChg>
      </pc:sldChg>
      <pc:sldChg chg="modSp">
        <pc:chgData name="Kim, Samuel CDT (EDU)" userId="S::samuel.y.kim@uscga.edu::3092b894-7112-4f45-8f59-f65d2752bbc1" providerId="AD" clId="Web-{A0DB99B1-796A-4FF6-A8FE-E143AC1FCF7D}" dt="2021-10-05T02:53:58.889" v="2" actId="20577"/>
        <pc:sldMkLst>
          <pc:docMk/>
          <pc:sldMk cId="3933767647" sldId="275"/>
        </pc:sldMkLst>
        <pc:spChg chg="mod">
          <ac:chgData name="Kim, Samuel CDT (EDU)" userId="S::samuel.y.kim@uscga.edu::3092b894-7112-4f45-8f59-f65d2752bbc1" providerId="AD" clId="Web-{A0DB99B1-796A-4FF6-A8FE-E143AC1FCF7D}" dt="2021-10-05T02:53:58.889" v="2" actId="20577"/>
          <ac:spMkLst>
            <pc:docMk/>
            <pc:sldMk cId="3933767647" sldId="275"/>
            <ac:spMk id="2" creationId="{42134544-BFA9-48FE-A9ED-8F1CA6C0ADA0}"/>
          </ac:spMkLst>
        </pc:spChg>
      </pc:sldChg>
    </pc:docChg>
  </pc:docChgLst>
  <pc:docChgLst>
    <pc:chgData name="Barlow, Ryan CDT (EDU)" userId="S::ryan.c.barlow@uscga.edu::a8ff858d-4b7a-45e1-97a8-d966866c0c31" providerId="AD" clId="Web-{99053A51-2B0E-43FF-9463-5691233472BB}"/>
    <pc:docChg chg="addSld modSld sldOrd">
      <pc:chgData name="Barlow, Ryan CDT (EDU)" userId="S::ryan.c.barlow@uscga.edu::a8ff858d-4b7a-45e1-97a8-d966866c0c31" providerId="AD" clId="Web-{99053A51-2B0E-43FF-9463-5691233472BB}" dt="2021-10-03T23:27:08.566" v="251"/>
      <pc:docMkLst>
        <pc:docMk/>
      </pc:docMkLst>
      <pc:sldChg chg="modSp">
        <pc:chgData name="Barlow, Ryan CDT (EDU)" userId="S::ryan.c.barlow@uscga.edu::a8ff858d-4b7a-45e1-97a8-d966866c0c31" providerId="AD" clId="Web-{99053A51-2B0E-43FF-9463-5691233472BB}" dt="2021-10-03T22:53:29.617" v="4" actId="20577"/>
        <pc:sldMkLst>
          <pc:docMk/>
          <pc:sldMk cId="1541611151" sldId="258"/>
        </pc:sldMkLst>
        <pc:spChg chg="mod">
          <ac:chgData name="Barlow, Ryan CDT (EDU)" userId="S::ryan.c.barlow@uscga.edu::a8ff858d-4b7a-45e1-97a8-d966866c0c31" providerId="AD" clId="Web-{99053A51-2B0E-43FF-9463-5691233472BB}" dt="2021-10-03T22:53:29.617" v="4" actId="20577"/>
          <ac:spMkLst>
            <pc:docMk/>
            <pc:sldMk cId="1541611151" sldId="258"/>
            <ac:spMk id="2" creationId="{48C4977B-F7AB-44E2-9EEC-1D5E7E3361E3}"/>
          </ac:spMkLst>
        </pc:spChg>
      </pc:sldChg>
      <pc:sldChg chg="modSp new">
        <pc:chgData name="Barlow, Ryan CDT (EDU)" userId="S::ryan.c.barlow@uscga.edu::a8ff858d-4b7a-45e1-97a8-d966866c0c31" providerId="AD" clId="Web-{99053A51-2B0E-43FF-9463-5691233472BB}" dt="2021-10-03T22:53:53.665" v="15" actId="20577"/>
        <pc:sldMkLst>
          <pc:docMk/>
          <pc:sldMk cId="1272848297" sldId="259"/>
        </pc:sldMkLst>
        <pc:spChg chg="mod">
          <ac:chgData name="Barlow, Ryan CDT (EDU)" userId="S::ryan.c.barlow@uscga.edu::a8ff858d-4b7a-45e1-97a8-d966866c0c31" providerId="AD" clId="Web-{99053A51-2B0E-43FF-9463-5691233472BB}" dt="2021-10-03T22:53:53.665" v="15" actId="20577"/>
          <ac:spMkLst>
            <pc:docMk/>
            <pc:sldMk cId="1272848297" sldId="259"/>
            <ac:spMk id="2" creationId="{1EEF71B4-8ADB-4645-BB9D-B510CA31DC76}"/>
          </ac:spMkLst>
        </pc:spChg>
      </pc:sldChg>
      <pc:sldChg chg="modSp new">
        <pc:chgData name="Barlow, Ryan CDT (EDU)" userId="S::ryan.c.barlow@uscga.edu::a8ff858d-4b7a-45e1-97a8-d966866c0c31" providerId="AD" clId="Web-{99053A51-2B0E-43FF-9463-5691233472BB}" dt="2021-10-03T22:54:17.072" v="22" actId="20577"/>
        <pc:sldMkLst>
          <pc:docMk/>
          <pc:sldMk cId="180746571" sldId="260"/>
        </pc:sldMkLst>
        <pc:spChg chg="mod">
          <ac:chgData name="Barlow, Ryan CDT (EDU)" userId="S::ryan.c.barlow@uscga.edu::a8ff858d-4b7a-45e1-97a8-d966866c0c31" providerId="AD" clId="Web-{99053A51-2B0E-43FF-9463-5691233472BB}" dt="2021-10-03T22:54:17.072" v="22" actId="20577"/>
          <ac:spMkLst>
            <pc:docMk/>
            <pc:sldMk cId="180746571" sldId="260"/>
            <ac:spMk id="2" creationId="{A682D198-072A-4988-B170-26F603EA7778}"/>
          </ac:spMkLst>
        </pc:spChg>
      </pc:sldChg>
      <pc:sldChg chg="modSp new">
        <pc:chgData name="Barlow, Ryan CDT (EDU)" userId="S::ryan.c.barlow@uscga.edu::a8ff858d-4b7a-45e1-97a8-d966866c0c31" providerId="AD" clId="Web-{99053A51-2B0E-43FF-9463-5691233472BB}" dt="2021-10-03T22:54:31.588" v="33" actId="20577"/>
        <pc:sldMkLst>
          <pc:docMk/>
          <pc:sldMk cId="1905867250" sldId="261"/>
        </pc:sldMkLst>
        <pc:spChg chg="mod">
          <ac:chgData name="Barlow, Ryan CDT (EDU)" userId="S::ryan.c.barlow@uscga.edu::a8ff858d-4b7a-45e1-97a8-d966866c0c31" providerId="AD" clId="Web-{99053A51-2B0E-43FF-9463-5691233472BB}" dt="2021-10-03T22:54:31.588" v="33" actId="20577"/>
          <ac:spMkLst>
            <pc:docMk/>
            <pc:sldMk cId="1905867250" sldId="261"/>
            <ac:spMk id="2" creationId="{E54763CC-12C2-4E17-97C5-7A029F351E2E}"/>
          </ac:spMkLst>
        </pc:spChg>
      </pc:sldChg>
      <pc:sldChg chg="modSp new">
        <pc:chgData name="Barlow, Ryan CDT (EDU)" userId="S::ryan.c.barlow@uscga.edu::a8ff858d-4b7a-45e1-97a8-d966866c0c31" providerId="AD" clId="Web-{99053A51-2B0E-43FF-9463-5691233472BB}" dt="2021-10-03T23:03:38.398" v="230" actId="20577"/>
        <pc:sldMkLst>
          <pc:docMk/>
          <pc:sldMk cId="2301967868" sldId="262"/>
        </pc:sldMkLst>
        <pc:spChg chg="mod">
          <ac:chgData name="Barlow, Ryan CDT (EDU)" userId="S::ryan.c.barlow@uscga.edu::a8ff858d-4b7a-45e1-97a8-d966866c0c31" providerId="AD" clId="Web-{99053A51-2B0E-43FF-9463-5691233472BB}" dt="2021-10-03T23:03:38.398" v="230" actId="20577"/>
          <ac:spMkLst>
            <pc:docMk/>
            <pc:sldMk cId="2301967868" sldId="262"/>
            <ac:spMk id="2" creationId="{724CB08D-72E8-4FD1-8985-3F0F7F90A97A}"/>
          </ac:spMkLst>
        </pc:spChg>
      </pc:sldChg>
      <pc:sldChg chg="modSp new">
        <pc:chgData name="Barlow, Ryan CDT (EDU)" userId="S::ryan.c.barlow@uscga.edu::a8ff858d-4b7a-45e1-97a8-d966866c0c31" providerId="AD" clId="Web-{99053A51-2B0E-43FF-9463-5691233472BB}" dt="2021-10-03T22:55:50.433" v="43" actId="20577"/>
        <pc:sldMkLst>
          <pc:docMk/>
          <pc:sldMk cId="1409017688" sldId="263"/>
        </pc:sldMkLst>
        <pc:spChg chg="mod">
          <ac:chgData name="Barlow, Ryan CDT (EDU)" userId="S::ryan.c.barlow@uscga.edu::a8ff858d-4b7a-45e1-97a8-d966866c0c31" providerId="AD" clId="Web-{99053A51-2B0E-43FF-9463-5691233472BB}" dt="2021-10-03T22:55:50.433" v="43" actId="20577"/>
          <ac:spMkLst>
            <pc:docMk/>
            <pc:sldMk cId="1409017688" sldId="263"/>
            <ac:spMk id="2" creationId="{747FFBEA-4800-40E4-A9CC-DDC1A96E84E1}"/>
          </ac:spMkLst>
        </pc:spChg>
      </pc:sldChg>
      <pc:sldChg chg="modSp new">
        <pc:chgData name="Barlow, Ryan CDT (EDU)" userId="S::ryan.c.barlow@uscga.edu::a8ff858d-4b7a-45e1-97a8-d966866c0c31" providerId="AD" clId="Web-{99053A51-2B0E-43FF-9463-5691233472BB}" dt="2021-10-03T22:56:00.059" v="49" actId="20577"/>
        <pc:sldMkLst>
          <pc:docMk/>
          <pc:sldMk cId="225825234" sldId="264"/>
        </pc:sldMkLst>
        <pc:spChg chg="mod">
          <ac:chgData name="Barlow, Ryan CDT (EDU)" userId="S::ryan.c.barlow@uscga.edu::a8ff858d-4b7a-45e1-97a8-d966866c0c31" providerId="AD" clId="Web-{99053A51-2B0E-43FF-9463-5691233472BB}" dt="2021-10-03T22:56:00.059" v="49" actId="20577"/>
          <ac:spMkLst>
            <pc:docMk/>
            <pc:sldMk cId="225825234" sldId="264"/>
            <ac:spMk id="2" creationId="{CB3D3F46-C6D3-48E3-8C2C-09812A861E84}"/>
          </ac:spMkLst>
        </pc:spChg>
      </pc:sldChg>
      <pc:sldChg chg="addSp delSp modSp new">
        <pc:chgData name="Barlow, Ryan CDT (EDU)" userId="S::ryan.c.barlow@uscga.edu::a8ff858d-4b7a-45e1-97a8-d966866c0c31" providerId="AD" clId="Web-{99053A51-2B0E-43FF-9463-5691233472BB}" dt="2021-10-03T22:59:38.361" v="109" actId="20577"/>
        <pc:sldMkLst>
          <pc:docMk/>
          <pc:sldMk cId="3857848145" sldId="265"/>
        </pc:sldMkLst>
        <pc:spChg chg="mod">
          <ac:chgData name="Barlow, Ryan CDT (EDU)" userId="S::ryan.c.barlow@uscga.edu::a8ff858d-4b7a-45e1-97a8-d966866c0c31" providerId="AD" clId="Web-{99053A51-2B0E-43FF-9463-5691233472BB}" dt="2021-10-03T22:56:19.356" v="56" actId="20577"/>
          <ac:spMkLst>
            <pc:docMk/>
            <pc:sldMk cId="3857848145" sldId="265"/>
            <ac:spMk id="2" creationId="{614D8820-CC09-45B3-995E-54CBC8BE7975}"/>
          </ac:spMkLst>
        </pc:spChg>
        <pc:spChg chg="del">
          <ac:chgData name="Barlow, Ryan CDT (EDU)" userId="S::ryan.c.barlow@uscga.edu::a8ff858d-4b7a-45e1-97a8-d966866c0c31" providerId="AD" clId="Web-{99053A51-2B0E-43FF-9463-5691233472BB}" dt="2021-10-03T22:57:48.530" v="59"/>
          <ac:spMkLst>
            <pc:docMk/>
            <pc:sldMk cId="3857848145" sldId="265"/>
            <ac:spMk id="3" creationId="{FBCBDFA0-C3FD-47B9-97A5-79A35D362E89}"/>
          </ac:spMkLst>
        </pc:spChg>
        <pc:spChg chg="add mod">
          <ac:chgData name="Barlow, Ryan CDT (EDU)" userId="S::ryan.c.barlow@uscga.edu::a8ff858d-4b7a-45e1-97a8-d966866c0c31" providerId="AD" clId="Web-{99053A51-2B0E-43FF-9463-5691233472BB}" dt="2021-10-03T22:59:16.564" v="100" actId="20577"/>
          <ac:spMkLst>
            <pc:docMk/>
            <pc:sldMk cId="3857848145" sldId="265"/>
            <ac:spMk id="4" creationId="{6DC1DCDD-BE0B-42F1-9C13-9A772314A67E}"/>
          </ac:spMkLst>
        </pc:spChg>
        <pc:spChg chg="add mod">
          <ac:chgData name="Barlow, Ryan CDT (EDU)" userId="S::ryan.c.barlow@uscga.edu::a8ff858d-4b7a-45e1-97a8-d966866c0c31" providerId="AD" clId="Web-{99053A51-2B0E-43FF-9463-5691233472BB}" dt="2021-10-03T22:59:11.563" v="99" actId="20577"/>
          <ac:spMkLst>
            <pc:docMk/>
            <pc:sldMk cId="3857848145" sldId="265"/>
            <ac:spMk id="5" creationId="{0A9EC55A-F384-4AF3-A795-3170C3FD792C}"/>
          </ac:spMkLst>
        </pc:spChg>
        <pc:spChg chg="add mod">
          <ac:chgData name="Barlow, Ryan CDT (EDU)" userId="S::ryan.c.barlow@uscga.edu::a8ff858d-4b7a-45e1-97a8-d966866c0c31" providerId="AD" clId="Web-{99053A51-2B0E-43FF-9463-5691233472BB}" dt="2021-10-03T22:59:38.361" v="109" actId="20577"/>
          <ac:spMkLst>
            <pc:docMk/>
            <pc:sldMk cId="3857848145" sldId="265"/>
            <ac:spMk id="6" creationId="{9595D308-2F70-4177-87CB-3E086E407AAF}"/>
          </ac:spMkLst>
        </pc:spChg>
      </pc:sldChg>
      <pc:sldChg chg="modSp new">
        <pc:chgData name="Barlow, Ryan CDT (EDU)" userId="S::ryan.c.barlow@uscga.edu::a8ff858d-4b7a-45e1-97a8-d966866c0c31" providerId="AD" clId="Web-{99053A51-2B0E-43FF-9463-5691233472BB}" dt="2021-10-03T22:59:56.127" v="114" actId="20577"/>
        <pc:sldMkLst>
          <pc:docMk/>
          <pc:sldMk cId="225033668" sldId="266"/>
        </pc:sldMkLst>
        <pc:spChg chg="mod">
          <ac:chgData name="Barlow, Ryan CDT (EDU)" userId="S::ryan.c.barlow@uscga.edu::a8ff858d-4b7a-45e1-97a8-d966866c0c31" providerId="AD" clId="Web-{99053A51-2B0E-43FF-9463-5691233472BB}" dt="2021-10-03T22:59:56.127" v="114" actId="20577"/>
          <ac:spMkLst>
            <pc:docMk/>
            <pc:sldMk cId="225033668" sldId="266"/>
            <ac:spMk id="2" creationId="{62C89CE0-338B-452D-8943-37832884091C}"/>
          </ac:spMkLst>
        </pc:spChg>
      </pc:sldChg>
      <pc:sldChg chg="modSp new">
        <pc:chgData name="Barlow, Ryan CDT (EDU)" userId="S::ryan.c.barlow@uscga.edu::a8ff858d-4b7a-45e1-97a8-d966866c0c31" providerId="AD" clId="Web-{99053A51-2B0E-43FF-9463-5691233472BB}" dt="2021-10-03T23:00:06.018" v="120" actId="20577"/>
        <pc:sldMkLst>
          <pc:docMk/>
          <pc:sldMk cId="2830318322" sldId="267"/>
        </pc:sldMkLst>
        <pc:spChg chg="mod">
          <ac:chgData name="Barlow, Ryan CDT (EDU)" userId="S::ryan.c.barlow@uscga.edu::a8ff858d-4b7a-45e1-97a8-d966866c0c31" providerId="AD" clId="Web-{99053A51-2B0E-43FF-9463-5691233472BB}" dt="2021-10-03T23:00:06.018" v="120" actId="20577"/>
          <ac:spMkLst>
            <pc:docMk/>
            <pc:sldMk cId="2830318322" sldId="267"/>
            <ac:spMk id="2" creationId="{5EE0B950-DFDB-42AF-91A5-4BC2F0B22482}"/>
          </ac:spMkLst>
        </pc:spChg>
      </pc:sldChg>
      <pc:sldChg chg="modSp new">
        <pc:chgData name="Barlow, Ryan CDT (EDU)" userId="S::ryan.c.barlow@uscga.edu::a8ff858d-4b7a-45e1-97a8-d966866c0c31" providerId="AD" clId="Web-{99053A51-2B0E-43FF-9463-5691233472BB}" dt="2021-10-03T23:01:09.582" v="192" actId="20577"/>
        <pc:sldMkLst>
          <pc:docMk/>
          <pc:sldMk cId="1960883234" sldId="268"/>
        </pc:sldMkLst>
        <pc:spChg chg="mod">
          <ac:chgData name="Barlow, Ryan CDT (EDU)" userId="S::ryan.c.barlow@uscga.edu::a8ff858d-4b7a-45e1-97a8-d966866c0c31" providerId="AD" clId="Web-{99053A51-2B0E-43FF-9463-5691233472BB}" dt="2021-10-03T23:00:10.502" v="123" actId="20577"/>
          <ac:spMkLst>
            <pc:docMk/>
            <pc:sldMk cId="1960883234" sldId="268"/>
            <ac:spMk id="2" creationId="{5CB4EFA0-F6FA-4C07-97A1-45D9E4B569A0}"/>
          </ac:spMkLst>
        </pc:spChg>
        <pc:spChg chg="mod">
          <ac:chgData name="Barlow, Ryan CDT (EDU)" userId="S::ryan.c.barlow@uscga.edu::a8ff858d-4b7a-45e1-97a8-d966866c0c31" providerId="AD" clId="Web-{99053A51-2B0E-43FF-9463-5691233472BB}" dt="2021-10-03T23:01:09.582" v="192" actId="20577"/>
          <ac:spMkLst>
            <pc:docMk/>
            <pc:sldMk cId="1960883234" sldId="268"/>
            <ac:spMk id="3" creationId="{62045B91-BC72-4F05-83B3-51A44F00D0DB}"/>
          </ac:spMkLst>
        </pc:spChg>
      </pc:sldChg>
      <pc:sldChg chg="modSp new">
        <pc:chgData name="Barlow, Ryan CDT (EDU)" userId="S::ryan.c.barlow@uscga.edu::a8ff858d-4b7a-45e1-97a8-d966866c0c31" providerId="AD" clId="Web-{99053A51-2B0E-43FF-9463-5691233472BB}" dt="2021-10-03T23:01:16.582" v="195" actId="20577"/>
        <pc:sldMkLst>
          <pc:docMk/>
          <pc:sldMk cId="4046345545" sldId="269"/>
        </pc:sldMkLst>
        <pc:spChg chg="mod">
          <ac:chgData name="Barlow, Ryan CDT (EDU)" userId="S::ryan.c.barlow@uscga.edu::a8ff858d-4b7a-45e1-97a8-d966866c0c31" providerId="AD" clId="Web-{99053A51-2B0E-43FF-9463-5691233472BB}" dt="2021-10-03T23:01:16.582" v="195" actId="20577"/>
          <ac:spMkLst>
            <pc:docMk/>
            <pc:sldMk cId="4046345545" sldId="269"/>
            <ac:spMk id="2" creationId="{C93EBB07-6940-4924-ABC1-9AC76A13F1DB}"/>
          </ac:spMkLst>
        </pc:spChg>
      </pc:sldChg>
      <pc:sldChg chg="modSp new">
        <pc:chgData name="Barlow, Ryan CDT (EDU)" userId="S::ryan.c.barlow@uscga.edu::a8ff858d-4b7a-45e1-97a8-d966866c0c31" providerId="AD" clId="Web-{99053A51-2B0E-43FF-9463-5691233472BB}" dt="2021-10-03T23:01:23.567" v="202" actId="20577"/>
        <pc:sldMkLst>
          <pc:docMk/>
          <pc:sldMk cId="2395233845" sldId="270"/>
        </pc:sldMkLst>
        <pc:spChg chg="mod">
          <ac:chgData name="Barlow, Ryan CDT (EDU)" userId="S::ryan.c.barlow@uscga.edu::a8ff858d-4b7a-45e1-97a8-d966866c0c31" providerId="AD" clId="Web-{99053A51-2B0E-43FF-9463-5691233472BB}" dt="2021-10-03T23:01:23.567" v="202" actId="20577"/>
          <ac:spMkLst>
            <pc:docMk/>
            <pc:sldMk cId="2395233845" sldId="270"/>
            <ac:spMk id="2" creationId="{7F7A9C83-F63E-4F47-A963-3C1C5E7DA81E}"/>
          </ac:spMkLst>
        </pc:spChg>
      </pc:sldChg>
      <pc:sldChg chg="modSp new">
        <pc:chgData name="Barlow, Ryan CDT (EDU)" userId="S::ryan.c.barlow@uscga.edu::a8ff858d-4b7a-45e1-97a8-d966866c0c31" providerId="AD" clId="Web-{99053A51-2B0E-43FF-9463-5691233472BB}" dt="2021-10-03T23:01:32.786" v="208" actId="20577"/>
        <pc:sldMkLst>
          <pc:docMk/>
          <pc:sldMk cId="10295813" sldId="271"/>
        </pc:sldMkLst>
        <pc:spChg chg="mod">
          <ac:chgData name="Barlow, Ryan CDT (EDU)" userId="S::ryan.c.barlow@uscga.edu::a8ff858d-4b7a-45e1-97a8-d966866c0c31" providerId="AD" clId="Web-{99053A51-2B0E-43FF-9463-5691233472BB}" dt="2021-10-03T23:01:32.786" v="208" actId="20577"/>
          <ac:spMkLst>
            <pc:docMk/>
            <pc:sldMk cId="10295813" sldId="271"/>
            <ac:spMk id="2" creationId="{A54E7A65-D8AE-4A9A-8322-543CD84F572F}"/>
          </ac:spMkLst>
        </pc:spChg>
      </pc:sldChg>
      <pc:sldChg chg="modSp new ord">
        <pc:chgData name="Barlow, Ryan CDT (EDU)" userId="S::ryan.c.barlow@uscga.edu::a8ff858d-4b7a-45e1-97a8-d966866c0c31" providerId="AD" clId="Web-{99053A51-2B0E-43FF-9463-5691233472BB}" dt="2021-10-03T23:26:15.533" v="242"/>
        <pc:sldMkLst>
          <pc:docMk/>
          <pc:sldMk cId="2240099557" sldId="272"/>
        </pc:sldMkLst>
        <pc:spChg chg="mod">
          <ac:chgData name="Barlow, Ryan CDT (EDU)" userId="S::ryan.c.barlow@uscga.edu::a8ff858d-4b7a-45e1-97a8-d966866c0c31" providerId="AD" clId="Web-{99053A51-2B0E-43FF-9463-5691233472BB}" dt="2021-10-03T23:03:09.819" v="213" actId="20577"/>
          <ac:spMkLst>
            <pc:docMk/>
            <pc:sldMk cId="2240099557" sldId="272"/>
            <ac:spMk id="2" creationId="{05D10F39-5C52-4DAA-8A46-E04E78AF81AF}"/>
          </ac:spMkLst>
        </pc:spChg>
      </pc:sldChg>
      <pc:sldChg chg="modSp new ord">
        <pc:chgData name="Barlow, Ryan CDT (EDU)" userId="S::ryan.c.barlow@uscga.edu::a8ff858d-4b7a-45e1-97a8-d966866c0c31" providerId="AD" clId="Web-{99053A51-2B0E-43FF-9463-5691233472BB}" dt="2021-10-03T23:26:22.752" v="243"/>
        <pc:sldMkLst>
          <pc:docMk/>
          <pc:sldMk cId="4166463409" sldId="273"/>
        </pc:sldMkLst>
        <pc:spChg chg="mod">
          <ac:chgData name="Barlow, Ryan CDT (EDU)" userId="S::ryan.c.barlow@uscga.edu::a8ff858d-4b7a-45e1-97a8-d966866c0c31" providerId="AD" clId="Web-{99053A51-2B0E-43FF-9463-5691233472BB}" dt="2021-10-03T23:03:18.976" v="220" actId="20577"/>
          <ac:spMkLst>
            <pc:docMk/>
            <pc:sldMk cId="4166463409" sldId="273"/>
            <ac:spMk id="2" creationId="{7AEBC781-6442-4B8D-84FB-17C4F62203DC}"/>
          </ac:spMkLst>
        </pc:spChg>
      </pc:sldChg>
      <pc:sldChg chg="addSp delSp modSp new mod setBg">
        <pc:chgData name="Barlow, Ryan CDT (EDU)" userId="S::ryan.c.barlow@uscga.edu::a8ff858d-4b7a-45e1-97a8-d966866c0c31" providerId="AD" clId="Web-{99053A51-2B0E-43FF-9463-5691233472BB}" dt="2021-10-03T23:27:08.566" v="251"/>
        <pc:sldMkLst>
          <pc:docMk/>
          <pc:sldMk cId="3215008190" sldId="274"/>
        </pc:sldMkLst>
        <pc:spChg chg="mod">
          <ac:chgData name="Barlow, Ryan CDT (EDU)" userId="S::ryan.c.barlow@uscga.edu::a8ff858d-4b7a-45e1-97a8-d966866c0c31" providerId="AD" clId="Web-{99053A51-2B0E-43FF-9463-5691233472BB}" dt="2021-10-03T23:27:02.909" v="250"/>
          <ac:spMkLst>
            <pc:docMk/>
            <pc:sldMk cId="3215008190" sldId="274"/>
            <ac:spMk id="2" creationId="{DC010E1F-01AF-4CA3-BF81-F29A796D237A}"/>
          </ac:spMkLst>
        </pc:spChg>
        <pc:spChg chg="del">
          <ac:chgData name="Barlow, Ryan CDT (EDU)" userId="S::ryan.c.barlow@uscga.edu::a8ff858d-4b7a-45e1-97a8-d966866c0c31" providerId="AD" clId="Web-{99053A51-2B0E-43FF-9463-5691233472BB}" dt="2021-10-03T23:26:54.565" v="246"/>
          <ac:spMkLst>
            <pc:docMk/>
            <pc:sldMk cId="3215008190" sldId="274"/>
            <ac:spMk id="3" creationId="{ADCC867D-07D0-482C-BC2E-8A9824164312}"/>
          </ac:spMkLst>
        </pc:spChg>
        <pc:spChg chg="add del mod">
          <ac:chgData name="Barlow, Ryan CDT (EDU)" userId="S::ryan.c.barlow@uscga.edu::a8ff858d-4b7a-45e1-97a8-d966866c0c31" providerId="AD" clId="Web-{99053A51-2B0E-43FF-9463-5691233472BB}" dt="2021-10-03T23:27:08.566" v="251"/>
          <ac:spMkLst>
            <pc:docMk/>
            <pc:sldMk cId="3215008190" sldId="274"/>
            <ac:spMk id="5" creationId="{571B3F41-10C1-4DF1-8169-AA9AFDC10BFD}"/>
          </ac:spMkLst>
        </pc:spChg>
        <pc:spChg chg="add">
          <ac:chgData name="Barlow, Ryan CDT (EDU)" userId="S::ryan.c.barlow@uscga.edu::a8ff858d-4b7a-45e1-97a8-d966866c0c31" providerId="AD" clId="Web-{99053A51-2B0E-43FF-9463-5691233472BB}" dt="2021-10-03T23:27:02.909" v="250"/>
          <ac:spMkLst>
            <pc:docMk/>
            <pc:sldMk cId="3215008190" sldId="274"/>
            <ac:spMk id="10" creationId="{D4771268-CB57-404A-9271-370EB28F6090}"/>
          </ac:spMkLst>
        </pc:spChg>
        <pc:picChg chg="add mod ord">
          <ac:chgData name="Barlow, Ryan CDT (EDU)" userId="S::ryan.c.barlow@uscga.edu::a8ff858d-4b7a-45e1-97a8-d966866c0c31" providerId="AD" clId="Web-{99053A51-2B0E-43FF-9463-5691233472BB}" dt="2021-10-03T23:27:02.909" v="250"/>
          <ac:picMkLst>
            <pc:docMk/>
            <pc:sldMk cId="3215008190" sldId="274"/>
            <ac:picMk id="4" creationId="{D2B42DED-F3BC-4CEC-B09F-37041435328E}"/>
          </ac:picMkLst>
        </pc:picChg>
      </pc:sldChg>
      <pc:sldChg chg="modSp new">
        <pc:chgData name="Barlow, Ryan CDT (EDU)" userId="S::ryan.c.barlow@uscga.edu::a8ff858d-4b7a-45e1-97a8-d966866c0c31" providerId="AD" clId="Web-{99053A51-2B0E-43FF-9463-5691233472BB}" dt="2021-10-03T23:03:49.320" v="241" actId="20577"/>
        <pc:sldMkLst>
          <pc:docMk/>
          <pc:sldMk cId="3933767647" sldId="275"/>
        </pc:sldMkLst>
        <pc:spChg chg="mod">
          <ac:chgData name="Barlow, Ryan CDT (EDU)" userId="S::ryan.c.barlow@uscga.edu::a8ff858d-4b7a-45e1-97a8-d966866c0c31" providerId="AD" clId="Web-{99053A51-2B0E-43FF-9463-5691233472BB}" dt="2021-10-03T23:03:49.320" v="241" actId="20577"/>
          <ac:spMkLst>
            <pc:docMk/>
            <pc:sldMk cId="3933767647" sldId="275"/>
            <ac:spMk id="2" creationId="{42134544-BFA9-48FE-A9ED-8F1CA6C0ADA0}"/>
          </ac:spMkLst>
        </pc:spChg>
      </pc:sldChg>
    </pc:docChg>
  </pc:docChgLst>
  <pc:docChgLst>
    <pc:chgData name="Barlow, Ryan CDT (EDU)" userId="S::ryan.c.barlow@uscga.edu::a8ff858d-4b7a-45e1-97a8-d966866c0c31" providerId="AD" clId="Web-{B97E5665-B68D-476C-AE3B-C64BC5A896B9}"/>
    <pc:docChg chg="modSld">
      <pc:chgData name="Barlow, Ryan CDT (EDU)" userId="S::ryan.c.barlow@uscga.edu::a8ff858d-4b7a-45e1-97a8-d966866c0c31" providerId="AD" clId="Web-{B97E5665-B68D-476C-AE3B-C64BC5A896B9}" dt="2021-10-04T23:56:39.013" v="32" actId="20577"/>
      <pc:docMkLst>
        <pc:docMk/>
      </pc:docMkLst>
      <pc:sldChg chg="modSp">
        <pc:chgData name="Barlow, Ryan CDT (EDU)" userId="S::ryan.c.barlow@uscga.edu::a8ff858d-4b7a-45e1-97a8-d966866c0c31" providerId="AD" clId="Web-{B97E5665-B68D-476C-AE3B-C64BC5A896B9}" dt="2021-10-04T23:56:00.137" v="3" actId="20577"/>
        <pc:sldMkLst>
          <pc:docMk/>
          <pc:sldMk cId="1272848297" sldId="259"/>
        </pc:sldMkLst>
        <pc:spChg chg="mod">
          <ac:chgData name="Barlow, Ryan CDT (EDU)" userId="S::ryan.c.barlow@uscga.edu::a8ff858d-4b7a-45e1-97a8-d966866c0c31" providerId="AD" clId="Web-{B97E5665-B68D-476C-AE3B-C64BC5A896B9}" dt="2021-10-04T23:56:00.137" v="3" actId="20577"/>
          <ac:spMkLst>
            <pc:docMk/>
            <pc:sldMk cId="1272848297" sldId="259"/>
            <ac:spMk id="2" creationId="{1EEF71B4-8ADB-4645-BB9D-B510CA31DC76}"/>
          </ac:spMkLst>
        </pc:spChg>
        <pc:spChg chg="mod">
          <ac:chgData name="Barlow, Ryan CDT (EDU)" userId="S::ryan.c.barlow@uscga.edu::a8ff858d-4b7a-45e1-97a8-d966866c0c31" providerId="AD" clId="Web-{B97E5665-B68D-476C-AE3B-C64BC5A896B9}" dt="2021-10-04T23:55:56.121" v="2" actId="20577"/>
          <ac:spMkLst>
            <pc:docMk/>
            <pc:sldMk cId="1272848297" sldId="259"/>
            <ac:spMk id="3" creationId="{A8F4F1CF-4A36-4D7A-A425-74421E432DCF}"/>
          </ac:spMkLst>
        </pc:spChg>
      </pc:sldChg>
      <pc:sldChg chg="modSp">
        <pc:chgData name="Barlow, Ryan CDT (EDU)" userId="S::ryan.c.barlow@uscga.edu::a8ff858d-4b7a-45e1-97a8-d966866c0c31" providerId="AD" clId="Web-{B97E5665-B68D-476C-AE3B-C64BC5A896B9}" dt="2021-10-04T23:56:39.013" v="32" actId="20577"/>
        <pc:sldMkLst>
          <pc:docMk/>
          <pc:sldMk cId="3857848145" sldId="265"/>
        </pc:sldMkLst>
        <pc:spChg chg="mod">
          <ac:chgData name="Barlow, Ryan CDT (EDU)" userId="S::ryan.c.barlow@uscga.edu::a8ff858d-4b7a-45e1-97a8-d966866c0c31" providerId="AD" clId="Web-{B97E5665-B68D-476C-AE3B-C64BC5A896B9}" dt="2021-10-04T23:56:39.013" v="32" actId="20577"/>
          <ac:spMkLst>
            <pc:docMk/>
            <pc:sldMk cId="3857848145" sldId="265"/>
            <ac:spMk id="2" creationId="{614D8820-CC09-45B3-995E-54CBC8BE7975}"/>
          </ac:spMkLst>
        </pc:spChg>
        <pc:spChg chg="mod">
          <ac:chgData name="Barlow, Ryan CDT (EDU)" userId="S::ryan.c.barlow@uscga.edu::a8ff858d-4b7a-45e1-97a8-d966866c0c31" providerId="AD" clId="Web-{B97E5665-B68D-476C-AE3B-C64BC5A896B9}" dt="2021-10-04T23:56:36.684" v="31" actId="20577"/>
          <ac:spMkLst>
            <pc:docMk/>
            <pc:sldMk cId="3857848145" sldId="265"/>
            <ac:spMk id="5" creationId="{0A9EC55A-F384-4AF3-A795-3170C3FD792C}"/>
          </ac:spMkLst>
        </pc:spChg>
      </pc:sldChg>
    </pc:docChg>
  </pc:docChgLst>
  <pc:docChgLst>
    <pc:chgData name="Barlow, Ryan CDT (EDU)" userId="S::ryan.c.barlow@uscga.edu::a8ff858d-4b7a-45e1-97a8-d966866c0c31" providerId="AD" clId="Web-{778AA98A-46EE-4243-9962-CCB838749197}"/>
    <pc:docChg chg="modSld">
      <pc:chgData name="Barlow, Ryan CDT (EDU)" userId="S::ryan.c.barlow@uscga.edu::a8ff858d-4b7a-45e1-97a8-d966866c0c31" providerId="AD" clId="Web-{778AA98A-46EE-4243-9962-CCB838749197}" dt="2021-10-04T03:12:47.545" v="247" actId="20577"/>
      <pc:docMkLst>
        <pc:docMk/>
      </pc:docMkLst>
      <pc:sldChg chg="modSp">
        <pc:chgData name="Barlow, Ryan CDT (EDU)" userId="S::ryan.c.barlow@uscga.edu::a8ff858d-4b7a-45e1-97a8-d966866c0c31" providerId="AD" clId="Web-{778AA98A-46EE-4243-9962-CCB838749197}" dt="2021-10-04T02:54:15.332" v="138" actId="20577"/>
        <pc:sldMkLst>
          <pc:docMk/>
          <pc:sldMk cId="3857848145" sldId="265"/>
        </pc:sldMkLst>
        <pc:spChg chg="mod">
          <ac:chgData name="Barlow, Ryan CDT (EDU)" userId="S::ryan.c.barlow@uscga.edu::a8ff858d-4b7a-45e1-97a8-d966866c0c31" providerId="AD" clId="Web-{778AA98A-46EE-4243-9962-CCB838749197}" dt="2021-10-04T02:54:15.332" v="138" actId="20577"/>
          <ac:spMkLst>
            <pc:docMk/>
            <pc:sldMk cId="3857848145" sldId="265"/>
            <ac:spMk id="4" creationId="{6DC1DCDD-BE0B-42F1-9C13-9A772314A67E}"/>
          </ac:spMkLst>
        </pc:spChg>
      </pc:sldChg>
      <pc:sldChg chg="modSp">
        <pc:chgData name="Barlow, Ryan CDT (EDU)" userId="S::ryan.c.barlow@uscga.edu::a8ff858d-4b7a-45e1-97a8-d966866c0c31" providerId="AD" clId="Web-{778AA98A-46EE-4243-9962-CCB838749197}" dt="2021-10-04T03:12:47.545" v="247" actId="20577"/>
        <pc:sldMkLst>
          <pc:docMk/>
          <pc:sldMk cId="1960883234" sldId="268"/>
        </pc:sldMkLst>
        <pc:spChg chg="mod">
          <ac:chgData name="Barlow, Ryan CDT (EDU)" userId="S::ryan.c.barlow@uscga.edu::a8ff858d-4b7a-45e1-97a8-d966866c0c31" providerId="AD" clId="Web-{778AA98A-46EE-4243-9962-CCB838749197}" dt="2021-10-04T03:12:47.545" v="247" actId="20577"/>
          <ac:spMkLst>
            <pc:docMk/>
            <pc:sldMk cId="1960883234" sldId="268"/>
            <ac:spMk id="3" creationId="{62045B91-BC72-4F05-83B3-51A44F00D0DB}"/>
          </ac:spMkLst>
        </pc:spChg>
      </pc:sldChg>
      <pc:sldChg chg="modSp">
        <pc:chgData name="Barlow, Ryan CDT (EDU)" userId="S::ryan.c.barlow@uscga.edu::a8ff858d-4b7a-45e1-97a8-d966866c0c31" providerId="AD" clId="Web-{778AA98A-46EE-4243-9962-CCB838749197}" dt="2021-10-04T03:12:28.857" v="243" actId="20577"/>
        <pc:sldMkLst>
          <pc:docMk/>
          <pc:sldMk cId="1403237798" sldId="276"/>
        </pc:sldMkLst>
        <pc:spChg chg="mod">
          <ac:chgData name="Barlow, Ryan CDT (EDU)" userId="S::ryan.c.barlow@uscga.edu::a8ff858d-4b7a-45e1-97a8-d966866c0c31" providerId="AD" clId="Web-{778AA98A-46EE-4243-9962-CCB838749197}" dt="2021-10-04T03:12:28.857" v="243" actId="20577"/>
          <ac:spMkLst>
            <pc:docMk/>
            <pc:sldMk cId="1403237798" sldId="276"/>
            <ac:spMk id="3" creationId="{5B4A4272-D0FF-450E-81E0-ED078E4EE8CD}"/>
          </ac:spMkLst>
        </pc:spChg>
      </pc:sldChg>
      <pc:sldChg chg="addSp modSp mod setBg">
        <pc:chgData name="Barlow, Ryan CDT (EDU)" userId="S::ryan.c.barlow@uscga.edu::a8ff858d-4b7a-45e1-97a8-d966866c0c31" providerId="AD" clId="Web-{778AA98A-46EE-4243-9962-CCB838749197}" dt="2021-10-04T02:49:04.420" v="1"/>
        <pc:sldMkLst>
          <pc:docMk/>
          <pc:sldMk cId="139975007" sldId="277"/>
        </pc:sldMkLst>
        <pc:spChg chg="mod ord">
          <ac:chgData name="Barlow, Ryan CDT (EDU)" userId="S::ryan.c.barlow@uscga.edu::a8ff858d-4b7a-45e1-97a8-d966866c0c31" providerId="AD" clId="Web-{778AA98A-46EE-4243-9962-CCB838749197}" dt="2021-10-04T02:49:04.420" v="1"/>
          <ac:spMkLst>
            <pc:docMk/>
            <pc:sldMk cId="139975007" sldId="277"/>
            <ac:spMk id="2" creationId="{CF86B66A-5A22-47DC-8910-740D0366662B}"/>
          </ac:spMkLst>
        </pc:spChg>
        <pc:spChg chg="add">
          <ac:chgData name="Barlow, Ryan CDT (EDU)" userId="S::ryan.c.barlow@uscga.edu::a8ff858d-4b7a-45e1-97a8-d966866c0c31" providerId="AD" clId="Web-{778AA98A-46EE-4243-9962-CCB838749197}" dt="2021-10-04T02:49:04.420" v="1"/>
          <ac:spMkLst>
            <pc:docMk/>
            <pc:sldMk cId="139975007" sldId="277"/>
            <ac:spMk id="9" creationId="{96918796-2918-40D6-BE3A-4600C47FCD42}"/>
          </ac:spMkLst>
        </pc:spChg>
        <pc:picChg chg="add mod">
          <ac:chgData name="Barlow, Ryan CDT (EDU)" userId="S::ryan.c.barlow@uscga.edu::a8ff858d-4b7a-45e1-97a8-d966866c0c31" providerId="AD" clId="Web-{778AA98A-46EE-4243-9962-CCB838749197}" dt="2021-10-04T02:49:04.420" v="1"/>
          <ac:picMkLst>
            <pc:docMk/>
            <pc:sldMk cId="139975007" sldId="277"/>
            <ac:picMk id="3" creationId="{A2A347AD-EAF3-4EC7-BC0D-D8AD69478D88}"/>
          </ac:picMkLst>
        </pc:picChg>
        <pc:picChg chg="mod">
          <ac:chgData name="Barlow, Ryan CDT (EDU)" userId="S::ryan.c.barlow@uscga.edu::a8ff858d-4b7a-45e1-97a8-d966866c0c31" providerId="AD" clId="Web-{778AA98A-46EE-4243-9962-CCB838749197}" dt="2021-10-04T02:49:04.420" v="1"/>
          <ac:picMkLst>
            <pc:docMk/>
            <pc:sldMk cId="139975007" sldId="277"/>
            <ac:picMk id="4" creationId="{7A5E5D94-AF61-4029-A7A3-0CA711CFAEC0}"/>
          </ac:picMkLst>
        </pc:picChg>
      </pc:sldChg>
    </pc:docChg>
  </pc:docChgLst>
  <pc:docChgLst>
    <pc:chgData clId="Web-{66C7A0BA-8B76-4AC1-8B19-1C6F2A268776}"/>
    <pc:docChg chg="modSld">
      <pc:chgData name="" userId="" providerId="" clId="Web-{66C7A0BA-8B76-4AC1-8B19-1C6F2A268776}" dt="2021-10-05T00:02:03.660" v="0"/>
      <pc:docMkLst>
        <pc:docMk/>
      </pc:docMkLst>
      <pc:sldChg chg="delSp">
        <pc:chgData name="" userId="" providerId="" clId="Web-{66C7A0BA-8B76-4AC1-8B19-1C6F2A268776}" dt="2021-10-05T00:02:03.660" v="0"/>
        <pc:sldMkLst>
          <pc:docMk/>
          <pc:sldMk cId="3457806291" sldId="288"/>
        </pc:sldMkLst>
        <pc:spChg chg="del">
          <ac:chgData name="" userId="" providerId="" clId="Web-{66C7A0BA-8B76-4AC1-8B19-1C6F2A268776}" dt="2021-10-05T00:02:03.660" v="0"/>
          <ac:spMkLst>
            <pc:docMk/>
            <pc:sldMk cId="3457806291" sldId="288"/>
            <ac:spMk id="3" creationId="{BE797C17-D61F-4160-8C01-B8EDFBE1F393}"/>
          </ac:spMkLst>
        </pc:spChg>
      </pc:sldChg>
    </pc:docChg>
  </pc:docChgLst>
  <pc:docChgLst>
    <pc:chgData name="Barlow, Ryan CDT (EDU)" userId="S::ryan.c.barlow@uscga.edu::a8ff858d-4b7a-45e1-97a8-d966866c0c31" providerId="AD" clId="Web-{D2DCE039-3D3F-4827-9E7D-9932B0A4249C}"/>
    <pc:docChg chg="modSld">
      <pc:chgData name="Barlow, Ryan CDT (EDU)" userId="S::ryan.c.barlow@uscga.edu::a8ff858d-4b7a-45e1-97a8-d966866c0c31" providerId="AD" clId="Web-{D2DCE039-3D3F-4827-9E7D-9932B0A4249C}" dt="2021-10-04T01:54:44.439" v="4" actId="20577"/>
      <pc:docMkLst>
        <pc:docMk/>
      </pc:docMkLst>
      <pc:sldChg chg="addSp delSp modSp mod setBg">
        <pc:chgData name="Barlow, Ryan CDT (EDU)" userId="S::ryan.c.barlow@uscga.edu::a8ff858d-4b7a-45e1-97a8-d966866c0c31" providerId="AD" clId="Web-{D2DCE039-3D3F-4827-9E7D-9932B0A4249C}" dt="2021-10-04T01:54:44.439" v="4" actId="20577"/>
        <pc:sldMkLst>
          <pc:docMk/>
          <pc:sldMk cId="225825234" sldId="264"/>
        </pc:sldMkLst>
        <pc:spChg chg="mod">
          <ac:chgData name="Barlow, Ryan CDT (EDU)" userId="S::ryan.c.barlow@uscga.edu::a8ff858d-4b7a-45e1-97a8-d966866c0c31" providerId="AD" clId="Web-{D2DCE039-3D3F-4827-9E7D-9932B0A4249C}" dt="2021-10-04T01:39:47.679" v="1"/>
          <ac:spMkLst>
            <pc:docMk/>
            <pc:sldMk cId="225825234" sldId="264"/>
            <ac:spMk id="2" creationId="{CB3D3F46-C6D3-48E3-8C2C-09812A861E84}"/>
          </ac:spMkLst>
        </pc:spChg>
        <pc:spChg chg="del">
          <ac:chgData name="Barlow, Ryan CDT (EDU)" userId="S::ryan.c.barlow@uscga.edu::a8ff858d-4b7a-45e1-97a8-d966866c0c31" providerId="AD" clId="Web-{D2DCE039-3D3F-4827-9E7D-9932B0A4249C}" dt="2021-10-04T01:39:40.241" v="0"/>
          <ac:spMkLst>
            <pc:docMk/>
            <pc:sldMk cId="225825234" sldId="264"/>
            <ac:spMk id="3" creationId="{6F4213A0-127F-4F16-93B5-7114CE3D9E5F}"/>
          </ac:spMkLst>
        </pc:spChg>
        <pc:spChg chg="add mod">
          <ac:chgData name="Barlow, Ryan CDT (EDU)" userId="S::ryan.c.barlow@uscga.edu::a8ff858d-4b7a-45e1-97a8-d966866c0c31" providerId="AD" clId="Web-{D2DCE039-3D3F-4827-9E7D-9932B0A4249C}" dt="2021-10-04T01:54:44.439" v="4" actId="20577"/>
          <ac:spMkLst>
            <pc:docMk/>
            <pc:sldMk cId="225825234" sldId="264"/>
            <ac:spMk id="8" creationId="{21DD97B3-662E-4A50-867A-AFB3F5795E0E}"/>
          </ac:spMkLst>
        </pc:spChg>
        <pc:spChg chg="add">
          <ac:chgData name="Barlow, Ryan CDT (EDU)" userId="S::ryan.c.barlow@uscga.edu::a8ff858d-4b7a-45e1-97a8-d966866c0c31" providerId="AD" clId="Web-{D2DCE039-3D3F-4827-9E7D-9932B0A4249C}" dt="2021-10-04T01:39:47.679" v="1"/>
          <ac:spMkLst>
            <pc:docMk/>
            <pc:sldMk cId="225825234" sldId="264"/>
            <ac:spMk id="11" creationId="{2B97F24A-32CE-4C1C-A50D-3016B394DCFB}"/>
          </ac:spMkLst>
        </pc:spChg>
        <pc:spChg chg="add">
          <ac:chgData name="Barlow, Ryan CDT (EDU)" userId="S::ryan.c.barlow@uscga.edu::a8ff858d-4b7a-45e1-97a8-d966866c0c31" providerId="AD" clId="Web-{D2DCE039-3D3F-4827-9E7D-9932B0A4249C}" dt="2021-10-04T01:39:47.679" v="1"/>
          <ac:spMkLst>
            <pc:docMk/>
            <pc:sldMk cId="225825234" sldId="264"/>
            <ac:spMk id="13" creationId="{CD8B4F24-440B-49E9-B85D-733523DC064B}"/>
          </ac:spMkLst>
        </pc:spChg>
        <pc:picChg chg="add mod ord">
          <ac:chgData name="Barlow, Ryan CDT (EDU)" userId="S::ryan.c.barlow@uscga.edu::a8ff858d-4b7a-45e1-97a8-d966866c0c31" providerId="AD" clId="Web-{D2DCE039-3D3F-4827-9E7D-9932B0A4249C}" dt="2021-10-04T01:39:47.679" v="1"/>
          <ac:picMkLst>
            <pc:docMk/>
            <pc:sldMk cId="225825234" sldId="264"/>
            <ac:picMk id="4" creationId="{F144B7AF-6745-4FFA-8B3E-8F67F097AEA3}"/>
          </ac:picMkLst>
        </pc:picChg>
      </pc:sldChg>
    </pc:docChg>
  </pc:docChgLst>
  <pc:docChgLst>
    <pc:chgData name="Raymond, Patrick CDT (EDU)" userId="S::patrick.d.raymond@uscga.edu::410f8150-2091-4dfe-a2b6-193c2a838e19" providerId="AD" clId="Web-{8CF987CB-BC71-4BBE-8227-A808E2C92163}"/>
    <pc:docChg chg="modSld">
      <pc:chgData name="Raymond, Patrick CDT (EDU)" userId="S::patrick.d.raymond@uscga.edu::410f8150-2091-4dfe-a2b6-193c2a838e19" providerId="AD" clId="Web-{8CF987CB-BC71-4BBE-8227-A808E2C92163}" dt="2021-10-05T00:07:20.703" v="328" actId="20577"/>
      <pc:docMkLst>
        <pc:docMk/>
      </pc:docMkLst>
      <pc:sldChg chg="modSp">
        <pc:chgData name="Raymond, Patrick CDT (EDU)" userId="S::patrick.d.raymond@uscga.edu::410f8150-2091-4dfe-a2b6-193c2a838e19" providerId="AD" clId="Web-{8CF987CB-BC71-4BBE-8227-A808E2C92163}" dt="2021-10-05T00:07:20.703" v="328" actId="20577"/>
        <pc:sldMkLst>
          <pc:docMk/>
          <pc:sldMk cId="3806400229" sldId="286"/>
        </pc:sldMkLst>
        <pc:spChg chg="mod">
          <ac:chgData name="Raymond, Patrick CDT (EDU)" userId="S::patrick.d.raymond@uscga.edu::410f8150-2091-4dfe-a2b6-193c2a838e19" providerId="AD" clId="Web-{8CF987CB-BC71-4BBE-8227-A808E2C92163}" dt="2021-10-05T00:07:20.703" v="328" actId="20577"/>
          <ac:spMkLst>
            <pc:docMk/>
            <pc:sldMk cId="3806400229" sldId="286"/>
            <ac:spMk id="3" creationId="{51921EB6-D2E9-435A-9E8B-D93AF3AA28E6}"/>
          </ac:spMkLst>
        </pc:spChg>
      </pc:sldChg>
      <pc:sldChg chg="addSp modSp">
        <pc:chgData name="Raymond, Patrick CDT (EDU)" userId="S::patrick.d.raymond@uscga.edu::410f8150-2091-4dfe-a2b6-193c2a838e19" providerId="AD" clId="Web-{8CF987CB-BC71-4BBE-8227-A808E2C92163}" dt="2021-10-05T00:06:55.359" v="313" actId="1076"/>
        <pc:sldMkLst>
          <pc:docMk/>
          <pc:sldMk cId="3457806291" sldId="288"/>
        </pc:sldMkLst>
        <pc:spChg chg="mod">
          <ac:chgData name="Raymond, Patrick CDT (EDU)" userId="S::patrick.d.raymond@uscga.edu::410f8150-2091-4dfe-a2b6-193c2a838e19" providerId="AD" clId="Web-{8CF987CB-BC71-4BBE-8227-A808E2C92163}" dt="2021-10-05T00:03:38.150" v="5" actId="1076"/>
          <ac:spMkLst>
            <pc:docMk/>
            <pc:sldMk cId="3457806291" sldId="288"/>
            <ac:spMk id="2" creationId="{CD83D60F-16E2-40F2-A413-F45770AFD9F3}"/>
          </ac:spMkLst>
        </pc:spChg>
        <pc:spChg chg="add mod">
          <ac:chgData name="Raymond, Patrick CDT (EDU)" userId="S::patrick.d.raymond@uscga.edu::410f8150-2091-4dfe-a2b6-193c2a838e19" providerId="AD" clId="Web-{8CF987CB-BC71-4BBE-8227-A808E2C92163}" dt="2021-10-05T00:06:55.359" v="313" actId="1076"/>
          <ac:spMkLst>
            <pc:docMk/>
            <pc:sldMk cId="3457806291" sldId="288"/>
            <ac:spMk id="5" creationId="{FA6D1B3D-7C47-4894-A291-FEC6652306BA}"/>
          </ac:spMkLst>
        </pc:spChg>
        <pc:picChg chg="add mod">
          <ac:chgData name="Raymond, Patrick CDT (EDU)" userId="S::patrick.d.raymond@uscga.edu::410f8150-2091-4dfe-a2b6-193c2a838e19" providerId="AD" clId="Web-{8CF987CB-BC71-4BBE-8227-A808E2C92163}" dt="2021-10-05T00:03:33.384" v="4" actId="14100"/>
          <ac:picMkLst>
            <pc:docMk/>
            <pc:sldMk cId="3457806291" sldId="288"/>
            <ac:picMk id="3" creationId="{E93895A9-4DFD-4C12-BBC3-C02219FC3258}"/>
          </ac:picMkLst>
        </pc:picChg>
        <pc:picChg chg="mod">
          <ac:chgData name="Raymond, Patrick CDT (EDU)" userId="S::patrick.d.raymond@uscga.edu::410f8150-2091-4dfe-a2b6-193c2a838e19" providerId="AD" clId="Web-{8CF987CB-BC71-4BBE-8227-A808E2C92163}" dt="2021-10-05T00:03:24.275" v="3" actId="1076"/>
          <ac:picMkLst>
            <pc:docMk/>
            <pc:sldMk cId="3457806291" sldId="288"/>
            <ac:picMk id="4" creationId="{B0D3574B-3F2A-41F7-A261-DF523A7D798A}"/>
          </ac:picMkLst>
        </pc:picChg>
      </pc:sldChg>
    </pc:docChg>
  </pc:docChgLst>
  <pc:docChgLst>
    <pc:chgData name="Glynn, Connor CDT (EDU)" userId="2758b463-3c6d-4173-a1c1-b6e91c0fcd2c" providerId="ADAL" clId="{4D48ABC0-08EF-417A-B7AA-A57E1AFA57AC}"/>
    <pc:docChg chg="undo redo custSel addSld modSld sldOrd">
      <pc:chgData name="Glynn, Connor CDT (EDU)" userId="2758b463-3c6d-4173-a1c1-b6e91c0fcd2c" providerId="ADAL" clId="{4D48ABC0-08EF-417A-B7AA-A57E1AFA57AC}" dt="2021-10-05T02:31:15.993" v="1005" actId="113"/>
      <pc:docMkLst>
        <pc:docMk/>
      </pc:docMkLst>
      <pc:sldChg chg="modSp modNotesTx">
        <pc:chgData name="Glynn, Connor CDT (EDU)" userId="2758b463-3c6d-4173-a1c1-b6e91c0fcd2c" providerId="ADAL" clId="{4D48ABC0-08EF-417A-B7AA-A57E1AFA57AC}" dt="2021-10-05T02:11:37.817" v="904"/>
        <pc:sldMkLst>
          <pc:docMk/>
          <pc:sldMk cId="1095062318" sldId="257"/>
        </pc:sldMkLst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1095062318" sldId="257"/>
            <ac:spMk id="4" creationId="{6071C12E-1C84-4A8F-A836-F815F6F6C325}"/>
          </ac:spMkLst>
        </pc:spChg>
      </pc:sldChg>
      <pc:sldChg chg="delSp modSp delDesignElem">
        <pc:chgData name="Glynn, Connor CDT (EDU)" userId="2758b463-3c6d-4173-a1c1-b6e91c0fcd2c" providerId="ADAL" clId="{4D48ABC0-08EF-417A-B7AA-A57E1AFA57AC}" dt="2021-10-05T02:11:37.817" v="904"/>
        <pc:sldMkLst>
          <pc:docMk/>
          <pc:sldMk cId="1541611151" sldId="258"/>
        </pc:sldMkLst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1541611151" sldId="258"/>
            <ac:spMk id="4" creationId="{51E6CF32-D803-4117-9A48-88BBDA2BA6CA}"/>
          </ac:spMkLst>
        </pc:spChg>
        <pc:spChg chg="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1541611151" sldId="258"/>
            <ac:spMk id="15" creationId="{777A147A-9ED8-46B4-8660-1B3C2AA880B5}"/>
          </ac:spMkLst>
        </pc:spChg>
        <pc:spChg chg="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1541611151" sldId="258"/>
            <ac:spMk id="17" creationId="{5D6C15A0-C087-4593-8414-2B4EC1CDC3DE}"/>
          </ac:spMkLst>
        </pc:spChg>
      </pc:sldChg>
      <pc:sldChg chg="modSp mod">
        <pc:chgData name="Glynn, Connor CDT (EDU)" userId="2758b463-3c6d-4173-a1c1-b6e91c0fcd2c" providerId="ADAL" clId="{4D48ABC0-08EF-417A-B7AA-A57E1AFA57AC}" dt="2021-10-05T02:20:35.862" v="951" actId="20577"/>
        <pc:sldMkLst>
          <pc:docMk/>
          <pc:sldMk cId="1272848297" sldId="259"/>
        </pc:sldMkLst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1272848297" sldId="259"/>
            <ac:spMk id="2" creationId="{1EEF71B4-8ADB-4645-BB9D-B510CA31DC76}"/>
          </ac:spMkLst>
        </pc:spChg>
        <pc:spChg chg="mod">
          <ac:chgData name="Glynn, Connor CDT (EDU)" userId="2758b463-3c6d-4173-a1c1-b6e91c0fcd2c" providerId="ADAL" clId="{4D48ABC0-08EF-417A-B7AA-A57E1AFA57AC}" dt="2021-10-05T02:20:35.862" v="951" actId="20577"/>
          <ac:spMkLst>
            <pc:docMk/>
            <pc:sldMk cId="1272848297" sldId="259"/>
            <ac:spMk id="3" creationId="{A8F4F1CF-4A36-4D7A-A425-74421E432DCF}"/>
          </ac:spMkLst>
        </pc:spChg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1272848297" sldId="259"/>
            <ac:spMk id="4" creationId="{077D5415-8348-4865-8DAF-3D9B210A23D7}"/>
          </ac:spMkLst>
        </pc:spChg>
      </pc:sldChg>
      <pc:sldChg chg="delSp modSp delDesignElem">
        <pc:chgData name="Glynn, Connor CDT (EDU)" userId="2758b463-3c6d-4173-a1c1-b6e91c0fcd2c" providerId="ADAL" clId="{4D48ABC0-08EF-417A-B7AA-A57E1AFA57AC}" dt="2021-10-05T02:11:37.817" v="904"/>
        <pc:sldMkLst>
          <pc:docMk/>
          <pc:sldMk cId="180746571" sldId="260"/>
        </pc:sldMkLst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180746571" sldId="260"/>
            <ac:spMk id="3" creationId="{42BCA115-5B04-4DC5-A4A2-DED25D50736A}"/>
          </ac:spMkLst>
        </pc:spChg>
        <pc:spChg chg="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180746571" sldId="260"/>
            <ac:spMk id="11" creationId="{2B97F24A-32CE-4C1C-A50D-3016B394DCFB}"/>
          </ac:spMkLst>
        </pc:spChg>
        <pc:spChg chg="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180746571" sldId="260"/>
            <ac:spMk id="13" creationId="{CD8B4F24-440B-49E9-B85D-733523DC064B}"/>
          </ac:spMkLst>
        </pc:spChg>
      </pc:sldChg>
      <pc:sldChg chg="delSp modSp delDesignElem">
        <pc:chgData name="Glynn, Connor CDT (EDU)" userId="2758b463-3c6d-4173-a1c1-b6e91c0fcd2c" providerId="ADAL" clId="{4D48ABC0-08EF-417A-B7AA-A57E1AFA57AC}" dt="2021-10-05T02:11:37.817" v="904"/>
        <pc:sldMkLst>
          <pc:docMk/>
          <pc:sldMk cId="1905867250" sldId="261"/>
        </pc:sldMkLst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1905867250" sldId="261"/>
            <ac:spMk id="5" creationId="{E7224B54-DF4E-4261-8797-A8262DA334F3}"/>
          </ac:spMkLst>
        </pc:spChg>
        <pc:spChg chg="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1905867250" sldId="261"/>
            <ac:spMk id="9" creationId="{2B97F24A-32CE-4C1C-A50D-3016B394DCFB}"/>
          </ac:spMkLst>
        </pc:spChg>
        <pc:spChg chg="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1905867250" sldId="261"/>
            <ac:spMk id="11" creationId="{CD8B4F24-440B-49E9-B85D-733523DC064B}"/>
          </ac:spMkLst>
        </pc:spChg>
      </pc:sldChg>
      <pc:sldChg chg="delSp modSp delDesignElem">
        <pc:chgData name="Glynn, Connor CDT (EDU)" userId="2758b463-3c6d-4173-a1c1-b6e91c0fcd2c" providerId="ADAL" clId="{4D48ABC0-08EF-417A-B7AA-A57E1AFA57AC}" dt="2021-10-05T02:11:37.817" v="904"/>
        <pc:sldMkLst>
          <pc:docMk/>
          <pc:sldMk cId="2301967868" sldId="262"/>
        </pc:sldMkLst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2301967868" sldId="262"/>
            <ac:spMk id="2" creationId="{724CB08D-72E8-4FD1-8985-3F0F7F90A97A}"/>
          </ac:spMkLst>
        </pc:spChg>
        <pc:spChg chg="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2301967868" sldId="262"/>
            <ac:spMk id="30" creationId="{257363FD-7E77-4145-9483-331A807ADF0E}"/>
          </ac:spMkLst>
        </pc:spChg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2301967868" sldId="262"/>
            <ac:spMk id="45" creationId="{BB619D73-110B-4323-A10F-FC24E3D1AFE1}"/>
          </ac:spMkLst>
        </pc:spChg>
      </pc:sldChg>
      <pc:sldChg chg="delSp modSp delDesignElem">
        <pc:chgData name="Glynn, Connor CDT (EDU)" userId="2758b463-3c6d-4173-a1c1-b6e91c0fcd2c" providerId="ADAL" clId="{4D48ABC0-08EF-417A-B7AA-A57E1AFA57AC}" dt="2021-10-05T02:11:37.817" v="904"/>
        <pc:sldMkLst>
          <pc:docMk/>
          <pc:sldMk cId="1409017688" sldId="263"/>
        </pc:sldMkLst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1409017688" sldId="263"/>
            <ac:spMk id="4" creationId="{CDADB238-A903-4062-9AC5-D5A01A49E18B}"/>
          </ac:spMkLst>
        </pc:spChg>
        <pc:spChg chg="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1409017688" sldId="263"/>
            <ac:spMk id="13" creationId="{2B97F24A-32CE-4C1C-A50D-3016B394DCFB}"/>
          </ac:spMkLst>
        </pc:spChg>
        <pc:spChg chg="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1409017688" sldId="263"/>
            <ac:spMk id="14" creationId="{CD8B4F24-440B-49E9-B85D-733523DC064B}"/>
          </ac:spMkLst>
        </pc:spChg>
      </pc:sldChg>
      <pc:sldChg chg="delSp modSp delDesignElem">
        <pc:chgData name="Glynn, Connor CDT (EDU)" userId="2758b463-3c6d-4173-a1c1-b6e91c0fcd2c" providerId="ADAL" clId="{4D48ABC0-08EF-417A-B7AA-A57E1AFA57AC}" dt="2021-10-05T02:11:37.817" v="904"/>
        <pc:sldMkLst>
          <pc:docMk/>
          <pc:sldMk cId="225825234" sldId="264"/>
        </pc:sldMkLst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225825234" sldId="264"/>
            <ac:spMk id="3" creationId="{82B52E1D-5CCD-4F05-ADF7-6632DC1D57A4}"/>
          </ac:spMkLst>
        </pc:spChg>
        <pc:spChg chg="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225825234" sldId="264"/>
            <ac:spMk id="11" creationId="{2B97F24A-32CE-4C1C-A50D-3016B394DCFB}"/>
          </ac:spMkLst>
        </pc:spChg>
        <pc:spChg chg="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225825234" sldId="264"/>
            <ac:spMk id="13" creationId="{CD8B4F24-440B-49E9-B85D-733523DC064B}"/>
          </ac:spMkLst>
        </pc:spChg>
      </pc:sldChg>
      <pc:sldChg chg="modSp">
        <pc:chgData name="Glynn, Connor CDT (EDU)" userId="2758b463-3c6d-4173-a1c1-b6e91c0fcd2c" providerId="ADAL" clId="{4D48ABC0-08EF-417A-B7AA-A57E1AFA57AC}" dt="2021-10-05T02:11:37.817" v="904"/>
        <pc:sldMkLst>
          <pc:docMk/>
          <pc:sldMk cId="3857848145" sldId="265"/>
        </pc:sldMkLst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3857848145" sldId="265"/>
            <ac:spMk id="2" creationId="{614D8820-CC09-45B3-995E-54CBC8BE7975}"/>
          </ac:spMkLst>
        </pc:spChg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3857848145" sldId="265"/>
            <ac:spMk id="3" creationId="{8753D5C7-068C-4ED9-85EE-07FDB8372D03}"/>
          </ac:spMkLst>
        </pc:spChg>
      </pc:sldChg>
      <pc:sldChg chg="addSp delSp modSp mod setBg">
        <pc:chgData name="Glynn, Connor CDT (EDU)" userId="2758b463-3c6d-4173-a1c1-b6e91c0fcd2c" providerId="ADAL" clId="{4D48ABC0-08EF-417A-B7AA-A57E1AFA57AC}" dt="2021-10-05T02:31:15.993" v="1005" actId="113"/>
        <pc:sldMkLst>
          <pc:docMk/>
          <pc:sldMk cId="225033668" sldId="266"/>
        </pc:sldMkLst>
        <pc:spChg chg="mod">
          <ac:chgData name="Glynn, Connor CDT (EDU)" userId="2758b463-3c6d-4173-a1c1-b6e91c0fcd2c" providerId="ADAL" clId="{4D48ABC0-08EF-417A-B7AA-A57E1AFA57AC}" dt="2021-10-05T02:31:15.993" v="1005" actId="113"/>
          <ac:spMkLst>
            <pc:docMk/>
            <pc:sldMk cId="225033668" sldId="266"/>
            <ac:spMk id="2" creationId="{62C89CE0-338B-452D-8943-37832884091C}"/>
          </ac:spMkLst>
        </pc:spChg>
        <pc:spChg chg="mod ord">
          <ac:chgData name="Glynn, Connor CDT (EDU)" userId="2758b463-3c6d-4173-a1c1-b6e91c0fcd2c" providerId="ADAL" clId="{4D48ABC0-08EF-417A-B7AA-A57E1AFA57AC}" dt="2021-10-05T02:10:30.326" v="900" actId="20577"/>
          <ac:spMkLst>
            <pc:docMk/>
            <pc:sldMk cId="225033668" sldId="266"/>
            <ac:spMk id="3" creationId="{DEDB3990-0487-47B5-9049-2C59EC207B97}"/>
          </ac:spMkLst>
        </pc:spChg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225033668" sldId="266"/>
            <ac:spMk id="4" creationId="{B1C51C81-CB2A-4A47-8109-5EE603F4E55A}"/>
          </ac:spMkLst>
        </pc:spChg>
        <pc:spChg chg="add del">
          <ac:chgData name="Glynn, Connor CDT (EDU)" userId="2758b463-3c6d-4173-a1c1-b6e91c0fcd2c" providerId="ADAL" clId="{4D48ABC0-08EF-417A-B7AA-A57E1AFA57AC}" dt="2021-10-05T00:11:00.796" v="331" actId="26606"/>
          <ac:spMkLst>
            <pc:docMk/>
            <pc:sldMk cId="225033668" sldId="266"/>
            <ac:spMk id="9" creationId="{2596F992-698C-48C0-9D89-70DA4CE927EF}"/>
          </ac:spMkLst>
        </pc:spChg>
        <pc:spChg chg="add del">
          <ac:chgData name="Glynn, Connor CDT (EDU)" userId="2758b463-3c6d-4173-a1c1-b6e91c0fcd2c" providerId="ADAL" clId="{4D48ABC0-08EF-417A-B7AA-A57E1AFA57AC}" dt="2021-10-05T00:10:34.209" v="321" actId="26606"/>
          <ac:spMkLst>
            <pc:docMk/>
            <pc:sldMk cId="225033668" sldId="266"/>
            <ac:spMk id="10" creationId="{5E39A796-BE83-48B1-B33F-35C4A32AAB57}"/>
          </ac:spMkLst>
        </pc:spChg>
        <pc:spChg chg="add del">
          <ac:chgData name="Glynn, Connor CDT (EDU)" userId="2758b463-3c6d-4173-a1c1-b6e91c0fcd2c" providerId="ADAL" clId="{4D48ABC0-08EF-417A-B7AA-A57E1AFA57AC}" dt="2021-10-05T00:11:15.523" v="337" actId="26606"/>
          <ac:spMkLst>
            <pc:docMk/>
            <pc:sldMk cId="225033668" sldId="266"/>
            <ac:spMk id="11" creationId="{5E39A796-BE83-48B1-B33F-35C4A32AAB57}"/>
          </ac:spMkLst>
        </pc:spChg>
        <pc:spChg chg="add del">
          <ac:chgData name="Glynn, Connor CDT (EDU)" userId="2758b463-3c6d-4173-a1c1-b6e91c0fcd2c" providerId="ADAL" clId="{4D48ABC0-08EF-417A-B7AA-A57E1AFA57AC}" dt="2021-10-05T00:10:34.209" v="321" actId="26606"/>
          <ac:spMkLst>
            <pc:docMk/>
            <pc:sldMk cId="225033668" sldId="266"/>
            <ac:spMk id="12" creationId="{72F84B47-E267-4194-8194-831DB7B5547F}"/>
          </ac:spMkLst>
        </pc:spChg>
        <pc:spChg chg="add del">
          <ac:chgData name="Glynn, Connor CDT (EDU)" userId="2758b463-3c6d-4173-a1c1-b6e91c0fcd2c" providerId="ADAL" clId="{4D48ABC0-08EF-417A-B7AA-A57E1AFA57AC}" dt="2021-10-05T00:11:15.523" v="337" actId="26606"/>
          <ac:spMkLst>
            <pc:docMk/>
            <pc:sldMk cId="225033668" sldId="266"/>
            <ac:spMk id="13" creationId="{72F84B47-E267-4194-8194-831DB7B5547F}"/>
          </ac:spMkLst>
        </pc:spChg>
        <pc:spChg chg="add del">
          <ac:chgData name="Glynn, Connor CDT (EDU)" userId="2758b463-3c6d-4173-a1c1-b6e91c0fcd2c" providerId="ADAL" clId="{4D48ABC0-08EF-417A-B7AA-A57E1AFA57AC}" dt="2021-10-05T00:11:00.796" v="331" actId="26606"/>
          <ac:spMkLst>
            <pc:docMk/>
            <pc:sldMk cId="225033668" sldId="266"/>
            <ac:spMk id="14" creationId="{E7BFF8DC-0AE7-4AD2-9B28-2E5F26D62C30}"/>
          </ac:spMkLst>
        </pc:spChg>
        <pc:spChg chg="add del">
          <ac:chgData name="Glynn, Connor CDT (EDU)" userId="2758b463-3c6d-4173-a1c1-b6e91c0fcd2c" providerId="ADAL" clId="{4D48ABC0-08EF-417A-B7AA-A57E1AFA57AC}" dt="2021-10-05T00:11:00.796" v="331" actId="26606"/>
          <ac:spMkLst>
            <pc:docMk/>
            <pc:sldMk cId="225033668" sldId="266"/>
            <ac:spMk id="16" creationId="{7E0162AD-C6E5-4BF8-A453-76ADB36877D3}"/>
          </ac:spMkLst>
        </pc:spChg>
        <pc:spChg chg="add del">
          <ac:chgData name="Glynn, Connor CDT (EDU)" userId="2758b463-3c6d-4173-a1c1-b6e91c0fcd2c" providerId="ADAL" clId="{4D48ABC0-08EF-417A-B7AA-A57E1AFA57AC}" dt="2021-10-05T00:11:02.931" v="333" actId="26606"/>
          <ac:spMkLst>
            <pc:docMk/>
            <pc:sldMk cId="225033668" sldId="266"/>
            <ac:spMk id="18" creationId="{8B3A2D1A-45FC-4F95-B150-1C13EF2F6D09}"/>
          </ac:spMkLst>
        </pc:spChg>
        <pc:spChg chg="add del">
          <ac:chgData name="Glynn, Connor CDT (EDU)" userId="2758b463-3c6d-4173-a1c1-b6e91c0fcd2c" providerId="ADAL" clId="{4D48ABC0-08EF-417A-B7AA-A57E1AFA57AC}" dt="2021-10-05T00:11:02.931" v="333" actId="26606"/>
          <ac:spMkLst>
            <pc:docMk/>
            <pc:sldMk cId="225033668" sldId="266"/>
            <ac:spMk id="19" creationId="{39C3C864-C625-4883-B868-9A4C470F4DD5}"/>
          </ac:spMkLst>
        </pc:spChg>
        <pc:picChg chg="add del mod ord">
          <ac:chgData name="Glynn, Connor CDT (EDU)" userId="2758b463-3c6d-4173-a1c1-b6e91c0fcd2c" providerId="ADAL" clId="{4D48ABC0-08EF-417A-B7AA-A57E1AFA57AC}" dt="2021-10-05T00:10:36.495" v="326" actId="931"/>
          <ac:picMkLst>
            <pc:docMk/>
            <pc:sldMk cId="225033668" sldId="266"/>
            <ac:picMk id="5" creationId="{6C11DCC0-F244-410B-8FD5-A89D8892B327}"/>
          </ac:picMkLst>
        </pc:picChg>
        <pc:picChg chg="add mod">
          <ac:chgData name="Glynn, Connor CDT (EDU)" userId="2758b463-3c6d-4173-a1c1-b6e91c0fcd2c" providerId="ADAL" clId="{4D48ABC0-08EF-417A-B7AA-A57E1AFA57AC}" dt="2021-10-05T00:11:23.301" v="340" actId="26606"/>
          <ac:picMkLst>
            <pc:docMk/>
            <pc:sldMk cId="225033668" sldId="266"/>
            <ac:picMk id="7" creationId="{D2692F80-A1A0-4EB5-BA0E-9983D513476D}"/>
          </ac:picMkLst>
        </pc:picChg>
      </pc:sldChg>
      <pc:sldChg chg="delSp modSp mod delDesignElem">
        <pc:chgData name="Glynn, Connor CDT (EDU)" userId="2758b463-3c6d-4173-a1c1-b6e91c0fcd2c" providerId="ADAL" clId="{4D48ABC0-08EF-417A-B7AA-A57E1AFA57AC}" dt="2021-10-05T02:25:15.332" v="998" actId="20577"/>
        <pc:sldMkLst>
          <pc:docMk/>
          <pc:sldMk cId="2830318322" sldId="267"/>
        </pc:sldMkLst>
        <pc:spChg chg="mod">
          <ac:chgData name="Glynn, Connor CDT (EDU)" userId="2758b463-3c6d-4173-a1c1-b6e91c0fcd2c" providerId="ADAL" clId="{4D48ABC0-08EF-417A-B7AA-A57E1AFA57AC}" dt="2021-10-05T02:25:15.332" v="998" actId="20577"/>
          <ac:spMkLst>
            <pc:docMk/>
            <pc:sldMk cId="2830318322" sldId="267"/>
            <ac:spMk id="3" creationId="{5EC43235-0A36-46BC-AD87-2D3363A0EDD3}"/>
          </ac:spMkLst>
        </pc:spChg>
        <pc:spChg chg="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2830318322" sldId="267"/>
            <ac:spMk id="6" creationId="{F13C74B1-5B17-4795-BED0-7140497B445A}"/>
          </ac:spMkLst>
        </pc:spChg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2830318322" sldId="267"/>
            <ac:spMk id="7" creationId="{61FB47AD-3326-4A37-B3BE-D33D2913B332}"/>
          </ac:spMkLst>
        </pc:spChg>
        <pc:spChg chg="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2830318322" sldId="267"/>
            <ac:spMk id="11" creationId="{D4974D33-8DC5-464E-8C6D-BE58F0669C17}"/>
          </ac:spMkLst>
        </pc:spChg>
      </pc:sldChg>
      <pc:sldChg chg="modSp">
        <pc:chgData name="Glynn, Connor CDT (EDU)" userId="2758b463-3c6d-4173-a1c1-b6e91c0fcd2c" providerId="ADAL" clId="{4D48ABC0-08EF-417A-B7AA-A57E1AFA57AC}" dt="2021-10-05T02:11:37.817" v="904"/>
        <pc:sldMkLst>
          <pc:docMk/>
          <pc:sldMk cId="4046345545" sldId="269"/>
        </pc:sldMkLst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4046345545" sldId="269"/>
            <ac:spMk id="2" creationId="{C93EBB07-6940-4924-ABC1-9AC76A13F1DB}"/>
          </ac:spMkLst>
        </pc:spChg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4046345545" sldId="269"/>
            <ac:spMk id="34" creationId="{50E190B0-1DB1-4A25-901F-E3B9262086CF}"/>
          </ac:spMkLst>
        </pc:spChg>
      </pc:sldChg>
      <pc:sldChg chg="modSp">
        <pc:chgData name="Glynn, Connor CDT (EDU)" userId="2758b463-3c6d-4173-a1c1-b6e91c0fcd2c" providerId="ADAL" clId="{4D48ABC0-08EF-417A-B7AA-A57E1AFA57AC}" dt="2021-10-05T02:11:37.817" v="904"/>
        <pc:sldMkLst>
          <pc:docMk/>
          <pc:sldMk cId="2395233845" sldId="270"/>
        </pc:sldMkLst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2395233845" sldId="270"/>
            <ac:spMk id="2" creationId="{7F7A9C83-F63E-4F47-A963-3C1C5E7DA81E}"/>
          </ac:spMkLst>
        </pc:spChg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2395233845" sldId="270"/>
            <ac:spMk id="7" creationId="{7C5C6B09-4295-45FE-8A02-336528B8505B}"/>
          </ac:spMkLst>
        </pc:spChg>
      </pc:sldChg>
      <pc:sldChg chg="modSp">
        <pc:chgData name="Glynn, Connor CDT (EDU)" userId="2758b463-3c6d-4173-a1c1-b6e91c0fcd2c" providerId="ADAL" clId="{4D48ABC0-08EF-417A-B7AA-A57E1AFA57AC}" dt="2021-10-05T02:11:37.817" v="904"/>
        <pc:sldMkLst>
          <pc:docMk/>
          <pc:sldMk cId="10295813" sldId="271"/>
        </pc:sldMkLst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10295813" sldId="271"/>
            <ac:spMk id="3" creationId="{EEA942EA-B1F2-4E45-86C6-BF14A3A1DD15}"/>
          </ac:spMkLst>
        </pc:spChg>
      </pc:sldChg>
      <pc:sldChg chg="delSp modSp delDesignElem">
        <pc:chgData name="Glynn, Connor CDT (EDU)" userId="2758b463-3c6d-4173-a1c1-b6e91c0fcd2c" providerId="ADAL" clId="{4D48ABC0-08EF-417A-B7AA-A57E1AFA57AC}" dt="2021-10-05T02:11:37.817" v="904"/>
        <pc:sldMkLst>
          <pc:docMk/>
          <pc:sldMk cId="4166463409" sldId="273"/>
        </pc:sldMkLst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4166463409" sldId="273"/>
            <ac:spMk id="4" creationId="{46345BCC-5AFA-4D2E-B955-B62A3AD1C4D7}"/>
          </ac:spMkLst>
        </pc:spChg>
        <pc:spChg chg="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4166463409" sldId="273"/>
            <ac:spMk id="10" creationId="{201CC55D-ED54-4C5C-95E6-10947BD1103B}"/>
          </ac:spMkLst>
        </pc:spChg>
        <pc:spChg chg="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4166463409" sldId="273"/>
            <ac:spMk id="16" creationId="{3873B707-463F-40B0-8227-E8CC6C67EB25}"/>
          </ac:spMkLst>
        </pc:spChg>
        <pc:spChg chg="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4166463409" sldId="273"/>
            <ac:spMk id="18" creationId="{C13237C8-E62C-4F0D-A318-BD6FB6C2D138}"/>
          </ac:spMkLst>
        </pc:spChg>
        <pc:spChg chg="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4166463409" sldId="273"/>
            <ac:spMk id="20" creationId="{19C9EAEA-39D0-4B0E-A0EB-51E7B26740B1}"/>
          </ac:spMkLst>
        </pc:spChg>
        <pc:grpChg chg="del">
          <ac:chgData name="Glynn, Connor CDT (EDU)" userId="2758b463-3c6d-4173-a1c1-b6e91c0fcd2c" providerId="ADAL" clId="{4D48ABC0-08EF-417A-B7AA-A57E1AFA57AC}" dt="2021-10-05T00:40:40.625" v="486"/>
          <ac:grpSpMkLst>
            <pc:docMk/>
            <pc:sldMk cId="4166463409" sldId="273"/>
            <ac:grpSpMk id="12" creationId="{1DE889C7-FAD6-4397-98E2-05D503484459}"/>
          </ac:grpSpMkLst>
        </pc:grpChg>
      </pc:sldChg>
      <pc:sldChg chg="addSp delSp modSp mod delDesignElem">
        <pc:chgData name="Glynn, Connor CDT (EDU)" userId="2758b463-3c6d-4173-a1c1-b6e91c0fcd2c" providerId="ADAL" clId="{4D48ABC0-08EF-417A-B7AA-A57E1AFA57AC}" dt="2021-10-05T02:26:39.723" v="1004" actId="1076"/>
        <pc:sldMkLst>
          <pc:docMk/>
          <pc:sldMk cId="3215008190" sldId="274"/>
        </pc:sldMkLst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3215008190" sldId="274"/>
            <ac:spMk id="3" creationId="{050FC506-2339-4822-B3EC-F5BBDC92C40D}"/>
          </ac:spMkLst>
        </pc:spChg>
        <pc:spChg chg="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3215008190" sldId="274"/>
            <ac:spMk id="10" creationId="{D4771268-CB57-404A-9271-370EB28F6090}"/>
          </ac:spMkLst>
        </pc:spChg>
        <pc:picChg chg="mod">
          <ac:chgData name="Glynn, Connor CDT (EDU)" userId="2758b463-3c6d-4173-a1c1-b6e91c0fcd2c" providerId="ADAL" clId="{4D48ABC0-08EF-417A-B7AA-A57E1AFA57AC}" dt="2021-10-05T02:26:39.723" v="1004" actId="1076"/>
          <ac:picMkLst>
            <pc:docMk/>
            <pc:sldMk cId="3215008190" sldId="274"/>
            <ac:picMk id="4" creationId="{D2B42DED-F3BC-4CEC-B09F-37041435328E}"/>
          </ac:picMkLst>
        </pc:picChg>
        <pc:picChg chg="add mod">
          <ac:chgData name="Glynn, Connor CDT (EDU)" userId="2758b463-3c6d-4173-a1c1-b6e91c0fcd2c" providerId="ADAL" clId="{4D48ABC0-08EF-417A-B7AA-A57E1AFA57AC}" dt="2021-10-05T02:26:37.041" v="1003" actId="1076"/>
          <ac:picMkLst>
            <pc:docMk/>
            <pc:sldMk cId="3215008190" sldId="274"/>
            <ac:picMk id="6" creationId="{21C8F0E2-95DA-4C8E-87D7-116DE11EAFC4}"/>
          </ac:picMkLst>
        </pc:picChg>
      </pc:sldChg>
      <pc:sldChg chg="delSp modSp delDesignElem">
        <pc:chgData name="Glynn, Connor CDT (EDU)" userId="2758b463-3c6d-4173-a1c1-b6e91c0fcd2c" providerId="ADAL" clId="{4D48ABC0-08EF-417A-B7AA-A57E1AFA57AC}" dt="2021-10-05T02:11:37.817" v="904"/>
        <pc:sldMkLst>
          <pc:docMk/>
          <pc:sldMk cId="3933767647" sldId="275"/>
        </pc:sldMkLst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3933767647" sldId="275"/>
            <ac:spMk id="4" creationId="{8F327987-F6FA-4187-AD2F-1A4565AE897C}"/>
          </ac:spMkLst>
        </pc:spChg>
        <pc:spChg chg="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3933767647" sldId="275"/>
            <ac:spMk id="8" creationId="{907EF6B7-1338-4443-8C46-6A318D952DFD}"/>
          </ac:spMkLst>
        </pc:spChg>
        <pc:spChg chg="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3933767647" sldId="275"/>
            <ac:spMk id="10" creationId="{DAAE4CDD-124C-4DCF-9584-B6033B545DD5}"/>
          </ac:spMkLst>
        </pc:spChg>
        <pc:spChg chg="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3933767647" sldId="275"/>
            <ac:spMk id="12" creationId="{081E4A58-353D-44AE-B2FC-2A74E2E400F7}"/>
          </ac:spMkLst>
        </pc:spChg>
      </pc:sldChg>
      <pc:sldChg chg="delSp modSp delDesignElem">
        <pc:chgData name="Glynn, Connor CDT (EDU)" userId="2758b463-3c6d-4173-a1c1-b6e91c0fcd2c" providerId="ADAL" clId="{4D48ABC0-08EF-417A-B7AA-A57E1AFA57AC}" dt="2021-10-05T02:11:37.817" v="904"/>
        <pc:sldMkLst>
          <pc:docMk/>
          <pc:sldMk cId="1403237798" sldId="276"/>
        </pc:sldMkLst>
        <pc:spChg chg="mod">
          <ac:chgData name="Glynn, Connor CDT (EDU)" userId="2758b463-3c6d-4173-a1c1-b6e91c0fcd2c" providerId="ADAL" clId="{4D48ABC0-08EF-417A-B7AA-A57E1AFA57AC}" dt="2021-10-05T00:40:40.625" v="486"/>
          <ac:spMkLst>
            <pc:docMk/>
            <pc:sldMk cId="1403237798" sldId="276"/>
            <ac:spMk id="2" creationId="{53A4AE57-64D6-42F7-9562-CC208277CDF6}"/>
          </ac:spMkLst>
        </pc:spChg>
        <pc:spChg chg="mod">
          <ac:chgData name="Glynn, Connor CDT (EDU)" userId="2758b463-3c6d-4173-a1c1-b6e91c0fcd2c" providerId="ADAL" clId="{4D48ABC0-08EF-417A-B7AA-A57E1AFA57AC}" dt="2021-10-05T00:40:40.625" v="486"/>
          <ac:spMkLst>
            <pc:docMk/>
            <pc:sldMk cId="1403237798" sldId="276"/>
            <ac:spMk id="4" creationId="{B21ADDB4-77E5-4C5C-9058-A6503786CA99}"/>
          </ac:spMkLst>
        </pc:spChg>
        <pc:spChg chg="del">
          <ac:chgData name="Glynn, Connor CDT (EDU)" userId="2758b463-3c6d-4173-a1c1-b6e91c0fcd2c" providerId="ADAL" clId="{4D48ABC0-08EF-417A-B7AA-A57E1AFA57AC}" dt="2021-10-05T02:11:37.817" v="904"/>
          <ac:spMkLst>
            <pc:docMk/>
            <pc:sldMk cId="1403237798" sldId="276"/>
            <ac:spMk id="6" creationId="{1E234CF4-802C-4AA1-B540-36C3B838C462}"/>
          </ac:spMkLst>
        </pc:spChg>
        <pc:spChg chg="del">
          <ac:chgData name="Glynn, Connor CDT (EDU)" userId="2758b463-3c6d-4173-a1c1-b6e91c0fcd2c" providerId="ADAL" clId="{4D48ABC0-08EF-417A-B7AA-A57E1AFA57AC}" dt="2021-10-05T02:11:37.817" v="904"/>
          <ac:spMkLst>
            <pc:docMk/>
            <pc:sldMk cId="1403237798" sldId="276"/>
            <ac:spMk id="7" creationId="{A5271697-90F1-4A23-8EF2-0179F2EAFACB}"/>
          </ac:spMkLst>
        </pc:spChg>
        <pc:spChg chg="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1403237798" sldId="276"/>
            <ac:spMk id="8" creationId="{100EDD19-6802-4EC3-95CE-CFFAB042CFD6}"/>
          </ac:spMkLst>
        </pc:spChg>
        <pc:spChg chg="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1403237798" sldId="276"/>
            <ac:spMk id="10" creationId="{DB17E863-922E-4C26-BD64-E8FD41D28661}"/>
          </ac:spMkLst>
        </pc:spChg>
        <pc:spChg chg="del">
          <ac:chgData name="Glynn, Connor CDT (EDU)" userId="2758b463-3c6d-4173-a1c1-b6e91c0fcd2c" providerId="ADAL" clId="{4D48ABC0-08EF-417A-B7AA-A57E1AFA57AC}" dt="2021-10-05T02:11:37.817" v="904"/>
          <ac:spMkLst>
            <pc:docMk/>
            <pc:sldMk cId="1403237798" sldId="276"/>
            <ac:spMk id="13" creationId="{D9F5512A-48E1-4C07-B75E-3CCC517B6804}"/>
          </ac:spMkLst>
        </pc:spChg>
        <pc:spChg chg="del">
          <ac:chgData name="Glynn, Connor CDT (EDU)" userId="2758b463-3c6d-4173-a1c1-b6e91c0fcd2c" providerId="ADAL" clId="{4D48ABC0-08EF-417A-B7AA-A57E1AFA57AC}" dt="2021-10-05T02:11:37.817" v="904"/>
          <ac:spMkLst>
            <pc:docMk/>
            <pc:sldMk cId="1403237798" sldId="276"/>
            <ac:spMk id="15" creationId="{9D800584-727A-48CF-8223-244AD9717CAA}"/>
          </ac:spMkLst>
        </pc:spChg>
        <pc:grpChg chg="del">
          <ac:chgData name="Glynn, Connor CDT (EDU)" userId="2758b463-3c6d-4173-a1c1-b6e91c0fcd2c" providerId="ADAL" clId="{4D48ABC0-08EF-417A-B7AA-A57E1AFA57AC}" dt="2021-10-05T02:11:37.817" v="904"/>
          <ac:grpSpMkLst>
            <pc:docMk/>
            <pc:sldMk cId="1403237798" sldId="276"/>
            <ac:grpSpMk id="17" creationId="{B0CED441-B73B-4907-9AF2-614CEAC6A182}"/>
          </ac:grpSpMkLst>
        </pc:grpChg>
      </pc:sldChg>
      <pc:sldChg chg="delSp modSp delDesignElem">
        <pc:chgData name="Glynn, Connor CDT (EDU)" userId="2758b463-3c6d-4173-a1c1-b6e91c0fcd2c" providerId="ADAL" clId="{4D48ABC0-08EF-417A-B7AA-A57E1AFA57AC}" dt="2021-10-05T02:11:37.817" v="904"/>
        <pc:sldMkLst>
          <pc:docMk/>
          <pc:sldMk cId="139975007" sldId="277"/>
        </pc:sldMkLst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139975007" sldId="277"/>
            <ac:spMk id="3" creationId="{A24DB540-4190-405C-BB6B-159281343AA8}"/>
          </ac:spMkLst>
        </pc:spChg>
        <pc:spChg chg="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139975007" sldId="277"/>
            <ac:spMk id="14" creationId="{96918796-2918-40D6-BE3A-4600C47FCD42}"/>
          </ac:spMkLst>
        </pc:spChg>
      </pc:sldChg>
      <pc:sldChg chg="delSp modSp delDesignElem">
        <pc:chgData name="Glynn, Connor CDT (EDU)" userId="2758b463-3c6d-4173-a1c1-b6e91c0fcd2c" providerId="ADAL" clId="{4D48ABC0-08EF-417A-B7AA-A57E1AFA57AC}" dt="2021-10-05T02:11:37.817" v="904"/>
        <pc:sldMkLst>
          <pc:docMk/>
          <pc:sldMk cId="2363336877" sldId="279"/>
        </pc:sldMkLst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2363336877" sldId="279"/>
            <ac:spMk id="5" creationId="{4EE4F389-EA2A-48CD-A69E-C16D94686221}"/>
          </ac:spMkLst>
        </pc:spChg>
        <pc:spChg chg="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2363336877" sldId="279"/>
            <ac:spMk id="20" creationId="{2B566528-1B12-4246-9431-5C2D7D081168}"/>
          </ac:spMkLst>
        </pc:spChg>
        <pc:grpChg chg="del">
          <ac:chgData name="Glynn, Connor CDT (EDU)" userId="2758b463-3c6d-4173-a1c1-b6e91c0fcd2c" providerId="ADAL" clId="{4D48ABC0-08EF-417A-B7AA-A57E1AFA57AC}" dt="2021-10-05T00:40:40.625" v="486"/>
          <ac:grpSpMkLst>
            <pc:docMk/>
            <pc:sldMk cId="2363336877" sldId="279"/>
            <ac:grpSpMk id="24" creationId="{4724F874-E407-41A5-918C-1CF5DF5269E1}"/>
          </ac:grpSpMkLst>
        </pc:grpChg>
        <pc:grpChg chg="del">
          <ac:chgData name="Glynn, Connor CDT (EDU)" userId="2758b463-3c6d-4173-a1c1-b6e91c0fcd2c" providerId="ADAL" clId="{4D48ABC0-08EF-417A-B7AA-A57E1AFA57AC}" dt="2021-10-05T00:40:40.625" v="486"/>
          <ac:grpSpMkLst>
            <pc:docMk/>
            <pc:sldMk cId="2363336877" sldId="279"/>
            <ac:grpSpMk id="29" creationId="{DC8D6E3B-FFED-480F-941D-FE376375B8B7}"/>
          </ac:grpSpMkLst>
        </pc:grpChg>
      </pc:sldChg>
      <pc:sldChg chg="delSp modSp delDesignElem">
        <pc:chgData name="Glynn, Connor CDT (EDU)" userId="2758b463-3c6d-4173-a1c1-b6e91c0fcd2c" providerId="ADAL" clId="{4D48ABC0-08EF-417A-B7AA-A57E1AFA57AC}" dt="2021-10-05T02:11:37.817" v="904"/>
        <pc:sldMkLst>
          <pc:docMk/>
          <pc:sldMk cId="1911991653" sldId="280"/>
        </pc:sldMkLst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1911991653" sldId="280"/>
            <ac:spMk id="3" creationId="{DB33C245-02D2-486C-ABEE-65D141BC4867}"/>
          </ac:spMkLst>
        </pc:spChg>
        <pc:spChg chg="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1911991653" sldId="280"/>
            <ac:spMk id="11" creationId="{2B97F24A-32CE-4C1C-A50D-3016B394DCFB}"/>
          </ac:spMkLst>
        </pc:spChg>
        <pc:spChg chg="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1911991653" sldId="280"/>
            <ac:spMk id="13" creationId="{6357EC4F-235E-4222-A36F-C7878ACE37F2}"/>
          </ac:spMkLst>
        </pc:spChg>
      </pc:sldChg>
      <pc:sldChg chg="delSp modSp delDesignElem">
        <pc:chgData name="Glynn, Connor CDT (EDU)" userId="2758b463-3c6d-4173-a1c1-b6e91c0fcd2c" providerId="ADAL" clId="{4D48ABC0-08EF-417A-B7AA-A57E1AFA57AC}" dt="2021-10-05T02:11:37.817" v="904"/>
        <pc:sldMkLst>
          <pc:docMk/>
          <pc:sldMk cId="2787698364" sldId="281"/>
        </pc:sldMkLst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2787698364" sldId="281"/>
            <ac:spMk id="4" creationId="{4C5A8DA8-2407-437A-B486-4729D82422E3}"/>
          </ac:spMkLst>
        </pc:spChg>
        <pc:spChg chg="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2787698364" sldId="281"/>
            <ac:spMk id="10" creationId="{352BEC0E-22F8-46D0-9632-375DB541B06C}"/>
          </ac:spMkLst>
        </pc:spChg>
        <pc:spChg chg="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2787698364" sldId="281"/>
            <ac:spMk id="11" creationId="{3FCFB1DE-0B7E-48CC-BA90-B2AB0889F9D6}"/>
          </ac:spMkLst>
        </pc:spChg>
      </pc:sldChg>
      <pc:sldChg chg="modSp">
        <pc:chgData name="Glynn, Connor CDT (EDU)" userId="2758b463-3c6d-4173-a1c1-b6e91c0fcd2c" providerId="ADAL" clId="{4D48ABC0-08EF-417A-B7AA-A57E1AFA57AC}" dt="2021-10-05T02:11:37.817" v="904"/>
        <pc:sldMkLst>
          <pc:docMk/>
          <pc:sldMk cId="1377250906" sldId="285"/>
        </pc:sldMkLst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1377250906" sldId="285"/>
            <ac:spMk id="2" creationId="{7F7A9C83-F63E-4F47-A963-3C1C5E7DA81E}"/>
          </ac:spMkLst>
        </pc:spChg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1377250906" sldId="285"/>
            <ac:spMk id="3" creationId="{7CEE5FDD-0A73-4F5C-A5EF-B322DEB55792}"/>
          </ac:spMkLst>
        </pc:spChg>
      </pc:sldChg>
      <pc:sldChg chg="modSp ord">
        <pc:chgData name="Glynn, Connor CDT (EDU)" userId="2758b463-3c6d-4173-a1c1-b6e91c0fcd2c" providerId="ADAL" clId="{4D48ABC0-08EF-417A-B7AA-A57E1AFA57AC}" dt="2021-10-05T02:23:50.576" v="953"/>
        <pc:sldMkLst>
          <pc:docMk/>
          <pc:sldMk cId="3806400229" sldId="286"/>
        </pc:sldMkLst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3806400229" sldId="286"/>
            <ac:spMk id="5" creationId="{9E9D9C7A-6035-45E4-88E5-9744C2BF81E4}"/>
          </ac:spMkLst>
        </pc:spChg>
      </pc:sldChg>
      <pc:sldChg chg="delSp modSp delDesignElem">
        <pc:chgData name="Glynn, Connor CDT (EDU)" userId="2758b463-3c6d-4173-a1c1-b6e91c0fcd2c" providerId="ADAL" clId="{4D48ABC0-08EF-417A-B7AA-A57E1AFA57AC}" dt="2021-10-05T02:11:37.817" v="904"/>
        <pc:sldMkLst>
          <pc:docMk/>
          <pc:sldMk cId="1867741233" sldId="287"/>
        </pc:sldMkLst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1867741233" sldId="287"/>
            <ac:spMk id="3" creationId="{EDD24FB8-F4BE-417B-AA33-8CBD3D286F2D}"/>
          </ac:spMkLst>
        </pc:spChg>
        <pc:spChg chg="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1867741233" sldId="287"/>
            <ac:spMk id="18" creationId="{2B566528-1B12-4246-9431-5C2D7D081168}"/>
          </ac:spMkLst>
        </pc:spChg>
        <pc:grpChg chg="del">
          <ac:chgData name="Glynn, Connor CDT (EDU)" userId="2758b463-3c6d-4173-a1c1-b6e91c0fcd2c" providerId="ADAL" clId="{4D48ABC0-08EF-417A-B7AA-A57E1AFA57AC}" dt="2021-10-05T00:40:40.625" v="486"/>
          <ac:grpSpMkLst>
            <pc:docMk/>
            <pc:sldMk cId="1867741233" sldId="287"/>
            <ac:grpSpMk id="20" creationId="{828A5161-06F1-46CF-8AD7-844680A59E13}"/>
          </ac:grpSpMkLst>
        </pc:grpChg>
        <pc:grpChg chg="del">
          <ac:chgData name="Glynn, Connor CDT (EDU)" userId="2758b463-3c6d-4173-a1c1-b6e91c0fcd2c" providerId="ADAL" clId="{4D48ABC0-08EF-417A-B7AA-A57E1AFA57AC}" dt="2021-10-05T00:40:40.625" v="486"/>
          <ac:grpSpMkLst>
            <pc:docMk/>
            <pc:sldMk cId="1867741233" sldId="287"/>
            <ac:grpSpMk id="24" creationId="{5995D10D-E9C9-47DB-AE7E-801FEF38F5C9}"/>
          </ac:grpSpMkLst>
        </pc:grpChg>
      </pc:sldChg>
      <pc:sldChg chg="modSp">
        <pc:chgData name="Glynn, Connor CDT (EDU)" userId="2758b463-3c6d-4173-a1c1-b6e91c0fcd2c" providerId="ADAL" clId="{4D48ABC0-08EF-417A-B7AA-A57E1AFA57AC}" dt="2021-10-05T02:11:37.817" v="904"/>
        <pc:sldMkLst>
          <pc:docMk/>
          <pc:sldMk cId="3457806291" sldId="288"/>
        </pc:sldMkLst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3457806291" sldId="288"/>
            <ac:spMk id="6" creationId="{26F92684-503F-402F-92A0-FC36240614E3}"/>
          </ac:spMkLst>
        </pc:spChg>
      </pc:sldChg>
      <pc:sldChg chg="addSp delSp modSp new mod ord setBg delDesignElem modNotesTx">
        <pc:chgData name="Glynn, Connor CDT (EDU)" userId="2758b463-3c6d-4173-a1c1-b6e91c0fcd2c" providerId="ADAL" clId="{4D48ABC0-08EF-417A-B7AA-A57E1AFA57AC}" dt="2021-10-05T02:16:26.366" v="927" actId="20577"/>
        <pc:sldMkLst>
          <pc:docMk/>
          <pc:sldMk cId="3717115390" sldId="289"/>
        </pc:sldMkLst>
        <pc:spChg chg="mod ord">
          <ac:chgData name="Glynn, Connor CDT (EDU)" userId="2758b463-3c6d-4173-a1c1-b6e91c0fcd2c" providerId="ADAL" clId="{4D48ABC0-08EF-417A-B7AA-A57E1AFA57AC}" dt="2021-10-05T00:43:19.095" v="588" actId="26606"/>
          <ac:spMkLst>
            <pc:docMk/>
            <pc:sldMk cId="3717115390" sldId="289"/>
            <ac:spMk id="2" creationId="{4CAC86C2-F500-4F05-8198-31712CAE3D71}"/>
          </ac:spMkLst>
        </pc:spChg>
        <pc:spChg chg="del">
          <ac:chgData name="Glynn, Connor CDT (EDU)" userId="2758b463-3c6d-4173-a1c1-b6e91c0fcd2c" providerId="ADAL" clId="{4D48ABC0-08EF-417A-B7AA-A57E1AFA57AC}" dt="2021-10-05T00:35:15.212" v="441" actId="931"/>
          <ac:spMkLst>
            <pc:docMk/>
            <pc:sldMk cId="3717115390" sldId="289"/>
            <ac:spMk id="3" creationId="{9C3FD391-4256-45CC-95F6-795272DB0F54}"/>
          </ac:spMkLst>
        </pc:spChg>
        <pc:spChg chg="mod or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3717115390" sldId="289"/>
            <ac:spMk id="4" creationId="{6F1AB34A-FC93-44A0-9BED-1AB965D9AD9F}"/>
          </ac:spMkLst>
        </pc:spChg>
        <pc:spChg chg="add del mod">
          <ac:chgData name="Glynn, Connor CDT (EDU)" userId="2758b463-3c6d-4173-a1c1-b6e91c0fcd2c" providerId="ADAL" clId="{4D48ABC0-08EF-417A-B7AA-A57E1AFA57AC}" dt="2021-10-05T00:36:14.533" v="443" actId="931"/>
          <ac:spMkLst>
            <pc:docMk/>
            <pc:sldMk cId="3717115390" sldId="289"/>
            <ac:spMk id="8" creationId="{D275528A-3DCC-4E45-A26F-90A5674FB313}"/>
          </ac:spMkLst>
        </pc:spChg>
        <pc:spChg chg="add del mod">
          <ac:chgData name="Glynn, Connor CDT (EDU)" userId="2758b463-3c6d-4173-a1c1-b6e91c0fcd2c" providerId="ADAL" clId="{4D48ABC0-08EF-417A-B7AA-A57E1AFA57AC}" dt="2021-10-05T00:43:19.095" v="588" actId="26606"/>
          <ac:spMkLst>
            <pc:docMk/>
            <pc:sldMk cId="3717115390" sldId="289"/>
            <ac:spMk id="15" creationId="{305AE2D6-1536-42C5-88D0-85B6225D765F}"/>
          </ac:spMkLst>
        </pc:spChg>
        <pc:spChg chg="add del mod">
          <ac:chgData name="Glynn, Connor CDT (EDU)" userId="2758b463-3c6d-4173-a1c1-b6e91c0fcd2c" providerId="ADAL" clId="{4D48ABC0-08EF-417A-B7AA-A57E1AFA57AC}" dt="2021-10-05T00:44:21.206" v="621" actId="478"/>
          <ac:spMkLst>
            <pc:docMk/>
            <pc:sldMk cId="3717115390" sldId="289"/>
            <ac:spMk id="17" creationId="{3B3F2178-6DC6-4160-9C46-86CA02A592B3}"/>
          </ac:spMkLst>
        </pc:spChg>
        <pc:spChg chg="add mod">
          <ac:chgData name="Glynn, Connor CDT (EDU)" userId="2758b463-3c6d-4173-a1c1-b6e91c0fcd2c" providerId="ADAL" clId="{4D48ABC0-08EF-417A-B7AA-A57E1AFA57AC}" dt="2021-10-05T00:44:50.561" v="629" actId="1076"/>
          <ac:spMkLst>
            <pc:docMk/>
            <pc:sldMk cId="3717115390" sldId="289"/>
            <ac:spMk id="18" creationId="{58AD91EE-1C98-4866-A69A-2500E42AF7A8}"/>
          </ac:spMkLst>
        </pc:spChg>
        <pc:spChg chg="add del">
          <ac:chgData name="Glynn, Connor CDT (EDU)" userId="2758b463-3c6d-4173-a1c1-b6e91c0fcd2c" providerId="ADAL" clId="{4D48ABC0-08EF-417A-B7AA-A57E1AFA57AC}" dt="2021-10-05T00:40:03.237" v="467" actId="26606"/>
          <ac:spMkLst>
            <pc:docMk/>
            <pc:sldMk cId="3717115390" sldId="289"/>
            <ac:spMk id="19" creationId="{6753252F-4873-4F63-801D-CC719279A7D5}"/>
          </ac:spMkLst>
        </pc:spChg>
        <pc:spChg chg="add del">
          <ac:chgData name="Glynn, Connor CDT (EDU)" userId="2758b463-3c6d-4173-a1c1-b6e91c0fcd2c" providerId="ADAL" clId="{4D48ABC0-08EF-417A-B7AA-A57E1AFA57AC}" dt="2021-10-05T00:40:03.237" v="467" actId="26606"/>
          <ac:spMkLst>
            <pc:docMk/>
            <pc:sldMk cId="3717115390" sldId="289"/>
            <ac:spMk id="21" creationId="{047C8CCB-F95D-4249-92DD-651249D3535A}"/>
          </ac:spMkLst>
        </pc:spChg>
        <pc:spChg chg="add del">
          <ac:chgData name="Glynn, Connor CDT (EDU)" userId="2758b463-3c6d-4173-a1c1-b6e91c0fcd2c" providerId="ADAL" clId="{4D48ABC0-08EF-417A-B7AA-A57E1AFA57AC}" dt="2021-10-05T02:11:37.817" v="904"/>
          <ac:spMkLst>
            <pc:docMk/>
            <pc:sldMk cId="3717115390" sldId="289"/>
            <ac:spMk id="22" creationId="{69D47016-023F-44BD-981C-50E7A10A6609}"/>
          </ac:spMkLst>
        </pc:spChg>
        <pc:spChg chg="add del">
          <ac:chgData name="Glynn, Connor CDT (EDU)" userId="2758b463-3c6d-4173-a1c1-b6e91c0fcd2c" providerId="ADAL" clId="{4D48ABC0-08EF-417A-B7AA-A57E1AFA57AC}" dt="2021-10-05T02:11:37.817" v="904"/>
          <ac:spMkLst>
            <pc:docMk/>
            <pc:sldMk cId="3717115390" sldId="289"/>
            <ac:spMk id="24" creationId="{6D8B37B0-0682-433E-BC8D-498C04ABD9A7}"/>
          </ac:spMkLst>
        </pc:spChg>
        <pc:spChg chg="add 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3717115390" sldId="289"/>
            <ac:spMk id="44" creationId="{7316481C-0A49-4796-812B-0D64F063B720}"/>
          </ac:spMkLst>
        </pc:spChg>
        <pc:spChg chg="add 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3717115390" sldId="289"/>
            <ac:spMk id="45" creationId="{D9F5512A-48E1-4C07-B75E-3CCC517B6804}"/>
          </ac:spMkLst>
        </pc:spChg>
        <pc:spChg chg="add del">
          <ac:chgData name="Glynn, Connor CDT (EDU)" userId="2758b463-3c6d-4173-a1c1-b6e91c0fcd2c" providerId="ADAL" clId="{4D48ABC0-08EF-417A-B7AA-A57E1AFA57AC}" dt="2021-10-05T00:40:40.625" v="486"/>
          <ac:spMkLst>
            <pc:docMk/>
            <pc:sldMk cId="3717115390" sldId="289"/>
            <ac:spMk id="46" creationId="{A5271697-90F1-4A23-8EF2-0179F2EAFACB}"/>
          </ac:spMkLst>
        </pc:spChg>
        <pc:spChg chg="add mod">
          <ac:chgData name="Glynn, Connor CDT (EDU)" userId="2758b463-3c6d-4173-a1c1-b6e91c0fcd2c" providerId="ADAL" clId="{4D48ABC0-08EF-417A-B7AA-A57E1AFA57AC}" dt="2021-10-05T00:44:39.349" v="627" actId="255"/>
          <ac:spMkLst>
            <pc:docMk/>
            <pc:sldMk cId="3717115390" sldId="289"/>
            <ac:spMk id="47" creationId="{78748EA2-F202-4255-B6F6-FC2784863F25}"/>
          </ac:spMkLst>
        </pc:spChg>
        <pc:spChg chg="add del mod">
          <ac:chgData name="Glynn, Connor CDT (EDU)" userId="2758b463-3c6d-4173-a1c1-b6e91c0fcd2c" providerId="ADAL" clId="{4D48ABC0-08EF-417A-B7AA-A57E1AFA57AC}" dt="2021-10-05T00:44:31.890" v="623" actId="478"/>
          <ac:spMkLst>
            <pc:docMk/>
            <pc:sldMk cId="3717115390" sldId="289"/>
            <ac:spMk id="48" creationId="{FC5114B8-E493-4966-86DD-A044916D97A7}"/>
          </ac:spMkLst>
        </pc:spChg>
        <pc:grpChg chg="add del">
          <ac:chgData name="Glynn, Connor CDT (EDU)" userId="2758b463-3c6d-4173-a1c1-b6e91c0fcd2c" providerId="ADAL" clId="{4D48ABC0-08EF-417A-B7AA-A57E1AFA57AC}" dt="2021-10-05T00:40:40.625" v="486"/>
          <ac:grpSpMkLst>
            <pc:docMk/>
            <pc:sldMk cId="3717115390" sldId="289"/>
            <ac:grpSpMk id="23" creationId="{1F49CE81-B2F4-47B2-9D4A-886DCE0A8404}"/>
          </ac:grpSpMkLst>
        </pc:grpChg>
        <pc:picChg chg="add del mod">
          <ac:chgData name="Glynn, Connor CDT (EDU)" userId="2758b463-3c6d-4173-a1c1-b6e91c0fcd2c" providerId="ADAL" clId="{4D48ABC0-08EF-417A-B7AA-A57E1AFA57AC}" dt="2021-10-05T00:35:17.233" v="442" actId="478"/>
          <ac:picMkLst>
            <pc:docMk/>
            <pc:sldMk cId="3717115390" sldId="289"/>
            <ac:picMk id="6" creationId="{71D918C4-5361-4E42-9425-A963F4BFCB93}"/>
          </ac:picMkLst>
        </pc:picChg>
        <pc:picChg chg="add del mod ord">
          <ac:chgData name="Glynn, Connor CDT (EDU)" userId="2758b463-3c6d-4173-a1c1-b6e91c0fcd2c" providerId="ADAL" clId="{4D48ABC0-08EF-417A-B7AA-A57E1AFA57AC}" dt="2021-10-05T00:43:15.019" v="587" actId="478"/>
          <ac:picMkLst>
            <pc:docMk/>
            <pc:sldMk cId="3717115390" sldId="289"/>
            <ac:picMk id="10" creationId="{FEF187C9-EFDC-4F8D-ACEE-13F87D791FDC}"/>
          </ac:picMkLst>
        </pc:picChg>
        <pc:picChg chg="add mod ord">
          <ac:chgData name="Glynn, Connor CDT (EDU)" userId="2758b463-3c6d-4173-a1c1-b6e91c0fcd2c" providerId="ADAL" clId="{4D48ABC0-08EF-417A-B7AA-A57E1AFA57AC}" dt="2021-10-05T00:43:19.095" v="588" actId="26606"/>
          <ac:picMkLst>
            <pc:docMk/>
            <pc:sldMk cId="3717115390" sldId="289"/>
            <ac:picMk id="12" creationId="{5AC781D1-FB3D-4180-8894-1B62E30E2A5A}"/>
          </ac:picMkLst>
        </pc:picChg>
        <pc:picChg chg="add mod ord">
          <ac:chgData name="Glynn, Connor CDT (EDU)" userId="2758b463-3c6d-4173-a1c1-b6e91c0fcd2c" providerId="ADAL" clId="{4D48ABC0-08EF-417A-B7AA-A57E1AFA57AC}" dt="2021-10-05T00:43:19.095" v="588" actId="26606"/>
          <ac:picMkLst>
            <pc:docMk/>
            <pc:sldMk cId="3717115390" sldId="289"/>
            <ac:picMk id="14" creationId="{6221F4E8-EA43-44AC-A503-21418020F1FA}"/>
          </ac:picMkLst>
        </pc:picChg>
      </pc:sldChg>
      <pc:sldChg chg="addSp modSp new mod">
        <pc:chgData name="Glynn, Connor CDT (EDU)" userId="2758b463-3c6d-4173-a1c1-b6e91c0fcd2c" providerId="ADAL" clId="{4D48ABC0-08EF-417A-B7AA-A57E1AFA57AC}" dt="2021-10-05T02:13:18.476" v="908" actId="20577"/>
        <pc:sldMkLst>
          <pc:docMk/>
          <pc:sldMk cId="1823122438" sldId="290"/>
        </pc:sldMkLst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1823122438" sldId="290"/>
            <ac:spMk id="2" creationId="{10484310-EDCB-45C6-8C20-51910818B7EF}"/>
          </ac:spMkLst>
        </pc:spChg>
        <pc:spChg chg="mod">
          <ac:chgData name="Glynn, Connor CDT (EDU)" userId="2758b463-3c6d-4173-a1c1-b6e91c0fcd2c" providerId="ADAL" clId="{4D48ABC0-08EF-417A-B7AA-A57E1AFA57AC}" dt="2021-10-05T02:13:18.476" v="908" actId="20577"/>
          <ac:spMkLst>
            <pc:docMk/>
            <pc:sldMk cId="1823122438" sldId="290"/>
            <ac:spMk id="3" creationId="{70CE3778-4B1A-42EE-9AA4-A710EA642723}"/>
          </ac:spMkLst>
        </pc:spChg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1823122438" sldId="290"/>
            <ac:spMk id="4" creationId="{4DD5DC98-A550-48EA-9E5B-9E280DE1BD0C}"/>
          </ac:spMkLst>
        </pc:spChg>
        <pc:picChg chg="add mod">
          <ac:chgData name="Glynn, Connor CDT (EDU)" userId="2758b463-3c6d-4173-a1c1-b6e91c0fcd2c" providerId="ADAL" clId="{4D48ABC0-08EF-417A-B7AA-A57E1AFA57AC}" dt="2021-10-05T00:47:50.937" v="705" actId="27614"/>
          <ac:picMkLst>
            <pc:docMk/>
            <pc:sldMk cId="1823122438" sldId="290"/>
            <ac:picMk id="6" creationId="{F776975D-2E8A-4D7B-806F-36540607BF43}"/>
          </ac:picMkLst>
        </pc:picChg>
      </pc:sldChg>
      <pc:sldChg chg="addSp delSp modSp new mod ord setBg delDesignElem modNotesTx">
        <pc:chgData name="Glynn, Connor CDT (EDU)" userId="2758b463-3c6d-4173-a1c1-b6e91c0fcd2c" providerId="ADAL" clId="{4D48ABC0-08EF-417A-B7AA-A57E1AFA57AC}" dt="2021-10-05T02:16:19.914" v="920" actId="20577"/>
        <pc:sldMkLst>
          <pc:docMk/>
          <pc:sldMk cId="2468114899" sldId="291"/>
        </pc:sldMkLst>
        <pc:spChg chg="del mod">
          <ac:chgData name="Glynn, Connor CDT (EDU)" userId="2758b463-3c6d-4173-a1c1-b6e91c0fcd2c" providerId="ADAL" clId="{4D48ABC0-08EF-417A-B7AA-A57E1AFA57AC}" dt="2021-10-05T02:07:46.494" v="876" actId="478"/>
          <ac:spMkLst>
            <pc:docMk/>
            <pc:sldMk cId="2468114899" sldId="291"/>
            <ac:spMk id="2" creationId="{0FB0E0C7-7106-410A-809D-B82CDF91558A}"/>
          </ac:spMkLst>
        </pc:spChg>
        <pc:spChg chg="del">
          <ac:chgData name="Glynn, Connor CDT (EDU)" userId="2758b463-3c6d-4173-a1c1-b6e91c0fcd2c" providerId="ADAL" clId="{4D48ABC0-08EF-417A-B7AA-A57E1AFA57AC}" dt="2021-10-05T02:05:59.777" v="849"/>
          <ac:spMkLst>
            <pc:docMk/>
            <pc:sldMk cId="2468114899" sldId="291"/>
            <ac:spMk id="3" creationId="{C7494C3F-F1B7-4007-BA2E-7C6A1195F901}"/>
          </ac:spMkLst>
        </pc:spChg>
        <pc:spChg chg="mod">
          <ac:chgData name="Glynn, Connor CDT (EDU)" userId="2758b463-3c6d-4173-a1c1-b6e91c0fcd2c" providerId="ADAL" clId="{4D48ABC0-08EF-417A-B7AA-A57E1AFA57AC}" dt="2021-10-05T02:11:37.817" v="904"/>
          <ac:spMkLst>
            <pc:docMk/>
            <pc:sldMk cId="2468114899" sldId="291"/>
            <ac:spMk id="4" creationId="{88D106AD-E606-48DA-98B2-AACC8E247D3A}"/>
          </ac:spMkLst>
        </pc:spChg>
        <pc:spChg chg="add mod">
          <ac:chgData name="Glynn, Connor CDT (EDU)" userId="2758b463-3c6d-4173-a1c1-b6e91c0fcd2c" providerId="ADAL" clId="{4D48ABC0-08EF-417A-B7AA-A57E1AFA57AC}" dt="2021-10-05T02:06:36.485" v="875" actId="20577"/>
          <ac:spMkLst>
            <pc:docMk/>
            <pc:sldMk cId="2468114899" sldId="291"/>
            <ac:spMk id="6" creationId="{AC1EFC08-9B95-499A-9266-6183FA1A8BCF}"/>
          </ac:spMkLst>
        </pc:spChg>
        <pc:spChg chg="add del">
          <ac:chgData name="Glynn, Connor CDT (EDU)" userId="2758b463-3c6d-4173-a1c1-b6e91c0fcd2c" providerId="ADAL" clId="{4D48ABC0-08EF-417A-B7AA-A57E1AFA57AC}" dt="2021-10-05T02:06:08.252" v="852" actId="26606"/>
          <ac:spMkLst>
            <pc:docMk/>
            <pc:sldMk cId="2468114899" sldId="291"/>
            <ac:spMk id="10" creationId="{2E442304-DDBD-4F7B-8017-36BCC863FB40}"/>
          </ac:spMkLst>
        </pc:spChg>
        <pc:spChg chg="add del">
          <ac:chgData name="Glynn, Connor CDT (EDU)" userId="2758b463-3c6d-4173-a1c1-b6e91c0fcd2c" providerId="ADAL" clId="{4D48ABC0-08EF-417A-B7AA-A57E1AFA57AC}" dt="2021-10-05T02:06:08.252" v="852" actId="26606"/>
          <ac:spMkLst>
            <pc:docMk/>
            <pc:sldMk cId="2468114899" sldId="291"/>
            <ac:spMk id="12" creationId="{5E107275-3853-46FD-A241-DE4355A42675}"/>
          </ac:spMkLst>
        </pc:spChg>
        <pc:spChg chg="add del">
          <ac:chgData name="Glynn, Connor CDT (EDU)" userId="2758b463-3c6d-4173-a1c1-b6e91c0fcd2c" providerId="ADAL" clId="{4D48ABC0-08EF-417A-B7AA-A57E1AFA57AC}" dt="2021-10-05T02:11:37.817" v="904"/>
          <ac:spMkLst>
            <pc:docMk/>
            <pc:sldMk cId="2468114899" sldId="291"/>
            <ac:spMk id="14" creationId="{6C4028FD-8BAA-4A19-BFDE-594D991B7552}"/>
          </ac:spMkLst>
        </pc:spChg>
        <pc:graphicFrameChg chg="add mod">
          <ac:chgData name="Glynn, Connor CDT (EDU)" userId="2758b463-3c6d-4173-a1c1-b6e91c0fcd2c" providerId="ADAL" clId="{4D48ABC0-08EF-417A-B7AA-A57E1AFA57AC}" dt="2021-10-05T02:09:09.112" v="890" actId="255"/>
          <ac:graphicFrameMkLst>
            <pc:docMk/>
            <pc:sldMk cId="2468114899" sldId="291"/>
            <ac:graphicFrameMk id="5" creationId="{CC4ED17B-D823-4021-9344-1B99F3A08830}"/>
          </ac:graphicFrameMkLst>
        </pc:graphicFrameChg>
      </pc:sldChg>
    </pc:docChg>
  </pc:docChgLst>
  <pc:docChgLst>
    <pc:chgData name="Kim, Samuel CDT (EDU)" userId="S::samuel.y.kim@uscga.edu::3092b894-7112-4f45-8f59-f65d2752bbc1" providerId="AD" clId="Web-{1D2B0268-F749-4E60-8527-7D03DA6523B5}"/>
    <pc:docChg chg="modSld">
      <pc:chgData name="Kim, Samuel CDT (EDU)" userId="S::samuel.y.kim@uscga.edu::3092b894-7112-4f45-8f59-f65d2752bbc1" providerId="AD" clId="Web-{1D2B0268-F749-4E60-8527-7D03DA6523B5}" dt="2021-10-04T14:02:12.859" v="15" actId="20577"/>
      <pc:docMkLst>
        <pc:docMk/>
      </pc:docMkLst>
      <pc:sldChg chg="modSp">
        <pc:chgData name="Kim, Samuel CDT (EDU)" userId="S::samuel.y.kim@uscga.edu::3092b894-7112-4f45-8f59-f65d2752bbc1" providerId="AD" clId="Web-{1D2B0268-F749-4E60-8527-7D03DA6523B5}" dt="2021-10-04T14:02:12.859" v="15" actId="20577"/>
        <pc:sldMkLst>
          <pc:docMk/>
          <pc:sldMk cId="4046345545" sldId="269"/>
        </pc:sldMkLst>
        <pc:spChg chg="mod">
          <ac:chgData name="Kim, Samuel CDT (EDU)" userId="S::samuel.y.kim@uscga.edu::3092b894-7112-4f45-8f59-f65d2752bbc1" providerId="AD" clId="Web-{1D2B0268-F749-4E60-8527-7D03DA6523B5}" dt="2021-10-04T14:02:12.859" v="15" actId="20577"/>
          <ac:spMkLst>
            <pc:docMk/>
            <pc:sldMk cId="4046345545" sldId="269"/>
            <ac:spMk id="3" creationId="{D0F791E7-49C3-4230-8747-C428E5B7859E}"/>
          </ac:spMkLst>
        </pc:spChg>
      </pc:sldChg>
    </pc:docChg>
  </pc:docChgLst>
  <pc:docChgLst>
    <pc:chgData name="Barlow, Ryan CDT (EDU)" userId="S::ryan.c.barlow@uscga.edu::a8ff858d-4b7a-45e1-97a8-d966866c0c31" providerId="AD" clId="Web-{E4283323-F338-458B-A9E1-74D2830AAEF3}"/>
    <pc:docChg chg="modSld">
      <pc:chgData name="Barlow, Ryan CDT (EDU)" userId="S::ryan.c.barlow@uscga.edu::a8ff858d-4b7a-45e1-97a8-d966866c0c31" providerId="AD" clId="Web-{E4283323-F338-458B-A9E1-74D2830AAEF3}" dt="2021-10-05T02:32:34.159" v="159" actId="20577"/>
      <pc:docMkLst>
        <pc:docMk/>
      </pc:docMkLst>
      <pc:sldChg chg="addSp delSp modSp">
        <pc:chgData name="Barlow, Ryan CDT (EDU)" userId="S::ryan.c.barlow@uscga.edu::a8ff858d-4b7a-45e1-97a8-d966866c0c31" providerId="AD" clId="Web-{E4283323-F338-458B-A9E1-74D2830AAEF3}" dt="2021-10-05T02:32:34.159" v="159" actId="20577"/>
        <pc:sldMkLst>
          <pc:docMk/>
          <pc:sldMk cId="2301967868" sldId="262"/>
        </pc:sldMkLst>
        <pc:spChg chg="mod">
          <ac:chgData name="Barlow, Ryan CDT (EDU)" userId="S::ryan.c.barlow@uscga.edu::a8ff858d-4b7a-45e1-97a8-d966866c0c31" providerId="AD" clId="Web-{E4283323-F338-458B-A9E1-74D2830AAEF3}" dt="2021-10-05T02:28:51.998" v="51"/>
          <ac:spMkLst>
            <pc:docMk/>
            <pc:sldMk cId="2301967868" sldId="262"/>
            <ac:spMk id="2" creationId="{724CB08D-72E8-4FD1-8985-3F0F7F90A97A}"/>
          </ac:spMkLst>
        </pc:spChg>
        <pc:spChg chg="ord">
          <ac:chgData name="Barlow, Ryan CDT (EDU)" userId="S::ryan.c.barlow@uscga.edu::a8ff858d-4b7a-45e1-97a8-d966866c0c31" providerId="AD" clId="Web-{E4283323-F338-458B-A9E1-74D2830AAEF3}" dt="2021-10-05T02:28:51.998" v="51"/>
          <ac:spMkLst>
            <pc:docMk/>
            <pc:sldMk cId="2301967868" sldId="262"/>
            <ac:spMk id="45" creationId="{BB619D73-110B-4323-A10F-FC24E3D1AFE1}"/>
          </ac:spMkLst>
        </pc:spChg>
        <pc:spChg chg="add del">
          <ac:chgData name="Barlow, Ryan CDT (EDU)" userId="S::ryan.c.barlow@uscga.edu::a8ff858d-4b7a-45e1-97a8-d966866c0c31" providerId="AD" clId="Web-{E4283323-F338-458B-A9E1-74D2830AAEF3}" dt="2021-10-05T02:27:01.996" v="22"/>
          <ac:spMkLst>
            <pc:docMk/>
            <pc:sldMk cId="2301967868" sldId="262"/>
            <ac:spMk id="50" creationId="{955A2079-FA98-4876-80F0-72364A7D2EA4}"/>
          </ac:spMkLst>
        </pc:spChg>
        <pc:spChg chg="add del">
          <ac:chgData name="Barlow, Ryan CDT (EDU)" userId="S::ryan.c.barlow@uscga.edu::a8ff858d-4b7a-45e1-97a8-d966866c0c31" providerId="AD" clId="Web-{E4283323-F338-458B-A9E1-74D2830AAEF3}" dt="2021-10-05T02:28:51.998" v="51"/>
          <ac:spMkLst>
            <pc:docMk/>
            <pc:sldMk cId="2301967868" sldId="262"/>
            <ac:spMk id="52" creationId="{7DA1F35B-C8F7-4A5A-9339-7DA4D785B300}"/>
          </ac:spMkLst>
        </pc:spChg>
        <pc:spChg chg="add del">
          <ac:chgData name="Barlow, Ryan CDT (EDU)" userId="S::ryan.c.barlow@uscga.edu::a8ff858d-4b7a-45e1-97a8-d966866c0c31" providerId="AD" clId="Web-{E4283323-F338-458B-A9E1-74D2830AAEF3}" dt="2021-10-05T02:27:01.917" v="21"/>
          <ac:spMkLst>
            <pc:docMk/>
            <pc:sldMk cId="2301967868" sldId="262"/>
            <ac:spMk id="55" creationId="{6C4028FD-8BAA-4A19-BFDE-594D991B7552}"/>
          </ac:spMkLst>
        </pc:spChg>
        <pc:spChg chg="add del">
          <ac:chgData name="Barlow, Ryan CDT (EDU)" userId="S::ryan.c.barlow@uscga.edu::a8ff858d-4b7a-45e1-97a8-d966866c0c31" providerId="AD" clId="Web-{E4283323-F338-458B-A9E1-74D2830AAEF3}" dt="2021-10-05T02:28:51.998" v="51"/>
          <ac:spMkLst>
            <pc:docMk/>
            <pc:sldMk cId="2301967868" sldId="262"/>
            <ac:spMk id="57" creationId="{B2D4AD41-40DA-4A81-92F5-B6E3BA1ED82A}"/>
          </ac:spMkLst>
        </pc:spChg>
        <pc:spChg chg="add">
          <ac:chgData name="Barlow, Ryan CDT (EDU)" userId="S::ryan.c.barlow@uscga.edu::a8ff858d-4b7a-45e1-97a8-d966866c0c31" providerId="AD" clId="Web-{E4283323-F338-458B-A9E1-74D2830AAEF3}" dt="2021-10-05T02:28:51.998" v="51"/>
          <ac:spMkLst>
            <pc:docMk/>
            <pc:sldMk cId="2301967868" sldId="262"/>
            <ac:spMk id="113" creationId="{1BB867FF-FC45-48F7-8104-F89BE54909F1}"/>
          </ac:spMkLst>
        </pc:spChg>
        <pc:spChg chg="add">
          <ac:chgData name="Barlow, Ryan CDT (EDU)" userId="S::ryan.c.barlow@uscga.edu::a8ff858d-4b7a-45e1-97a8-d966866c0c31" providerId="AD" clId="Web-{E4283323-F338-458B-A9E1-74D2830AAEF3}" dt="2021-10-05T02:28:51.998" v="51"/>
          <ac:spMkLst>
            <pc:docMk/>
            <pc:sldMk cId="2301967868" sldId="262"/>
            <ac:spMk id="115" creationId="{8BB56887-D0D5-4F0C-9E19-7247EB83C8B7}"/>
          </ac:spMkLst>
        </pc:spChg>
        <pc:spChg chg="add">
          <ac:chgData name="Barlow, Ryan CDT (EDU)" userId="S::ryan.c.barlow@uscga.edu::a8ff858d-4b7a-45e1-97a8-d966866c0c31" providerId="AD" clId="Web-{E4283323-F338-458B-A9E1-74D2830AAEF3}" dt="2021-10-05T02:28:51.998" v="51"/>
          <ac:spMkLst>
            <pc:docMk/>
            <pc:sldMk cId="2301967868" sldId="262"/>
            <ac:spMk id="117" creationId="{081E4A58-353D-44AE-B2FC-2A74E2E400F7}"/>
          </ac:spMkLst>
        </pc:spChg>
        <pc:spChg chg="add mod">
          <ac:chgData name="Barlow, Ryan CDT (EDU)" userId="S::ryan.c.barlow@uscga.edu::a8ff858d-4b7a-45e1-97a8-d966866c0c31" providerId="AD" clId="Web-{E4283323-F338-458B-A9E1-74D2830AAEF3}" dt="2021-10-05T02:32:34.159" v="159" actId="20577"/>
          <ac:spMkLst>
            <pc:docMk/>
            <pc:sldMk cId="2301967868" sldId="262"/>
            <ac:spMk id="172" creationId="{8B63DE91-4D01-4C37-B3B6-25F9200F4194}"/>
          </ac:spMkLst>
        </pc:spChg>
        <pc:graphicFrameChg chg="del mod modGraphic">
          <ac:chgData name="Barlow, Ryan CDT (EDU)" userId="S::ryan.c.barlow@uscga.edu::a8ff858d-4b7a-45e1-97a8-d966866c0c31" providerId="AD" clId="Web-{E4283323-F338-458B-A9E1-74D2830AAEF3}" dt="2021-10-05T02:28:25.325" v="32"/>
          <ac:graphicFrameMkLst>
            <pc:docMk/>
            <pc:sldMk cId="2301967868" sldId="262"/>
            <ac:graphicFrameMk id="16" creationId="{08023EA7-B074-46D0-B431-B782A0CD6161}"/>
          </ac:graphicFrameMkLst>
        </pc:graphicFrameChg>
      </pc:sldChg>
      <pc:sldChg chg="modSp">
        <pc:chgData name="Barlow, Ryan CDT (EDU)" userId="S::ryan.c.barlow@uscga.edu::a8ff858d-4b7a-45e1-97a8-d966866c0c31" providerId="AD" clId="Web-{E4283323-F338-458B-A9E1-74D2830AAEF3}" dt="2021-10-05T02:24:16.227" v="5" actId="20577"/>
        <pc:sldMkLst>
          <pc:docMk/>
          <pc:sldMk cId="2395233845" sldId="270"/>
        </pc:sldMkLst>
        <pc:spChg chg="mod">
          <ac:chgData name="Barlow, Ryan CDT (EDU)" userId="S::ryan.c.barlow@uscga.edu::a8ff858d-4b7a-45e1-97a8-d966866c0c31" providerId="AD" clId="Web-{E4283323-F338-458B-A9E1-74D2830AAEF3}" dt="2021-10-05T02:24:16.227" v="5" actId="20577"/>
          <ac:spMkLst>
            <pc:docMk/>
            <pc:sldMk cId="2395233845" sldId="270"/>
            <ac:spMk id="6" creationId="{6CE58D44-F1E6-4694-81B1-9C3493F37214}"/>
          </ac:spMkLst>
        </pc:spChg>
      </pc:sldChg>
      <pc:sldChg chg="modSp">
        <pc:chgData name="Barlow, Ryan CDT (EDU)" userId="S::ryan.c.barlow@uscga.edu::a8ff858d-4b7a-45e1-97a8-d966866c0c31" providerId="AD" clId="Web-{E4283323-F338-458B-A9E1-74D2830AAEF3}" dt="2021-10-05T02:30:40.891" v="102" actId="20577"/>
        <pc:sldMkLst>
          <pc:docMk/>
          <pc:sldMk cId="3933767647" sldId="275"/>
        </pc:sldMkLst>
        <pc:graphicFrameChg chg="modGraphic">
          <ac:chgData name="Barlow, Ryan CDT (EDU)" userId="S::ryan.c.barlow@uscga.edu::a8ff858d-4b7a-45e1-97a8-d966866c0c31" providerId="AD" clId="Web-{E4283323-F338-458B-A9E1-74D2830AAEF3}" dt="2021-10-05T02:30:40.891" v="102" actId="20577"/>
          <ac:graphicFrameMkLst>
            <pc:docMk/>
            <pc:sldMk cId="3933767647" sldId="275"/>
            <ac:graphicFrameMk id="15" creationId="{D24F8971-8BFF-4AB5-B234-A6A8EFA76B0A}"/>
          </ac:graphicFrameMkLst>
        </pc:graphicFrameChg>
      </pc:sldChg>
      <pc:sldChg chg="modSp">
        <pc:chgData name="Barlow, Ryan CDT (EDU)" userId="S::ryan.c.barlow@uscga.edu::a8ff858d-4b7a-45e1-97a8-d966866c0c31" providerId="AD" clId="Web-{E4283323-F338-458B-A9E1-74D2830AAEF3}" dt="2021-10-05T02:24:55.368" v="15" actId="20577"/>
        <pc:sldMkLst>
          <pc:docMk/>
          <pc:sldMk cId="1377250906" sldId="285"/>
        </pc:sldMkLst>
        <pc:spChg chg="mod">
          <ac:chgData name="Barlow, Ryan CDT (EDU)" userId="S::ryan.c.barlow@uscga.edu::a8ff858d-4b7a-45e1-97a8-d966866c0c31" providerId="AD" clId="Web-{E4283323-F338-458B-A9E1-74D2830AAEF3}" dt="2021-10-05T02:24:55.368" v="15" actId="20577"/>
          <ac:spMkLst>
            <pc:docMk/>
            <pc:sldMk cId="1377250906" sldId="285"/>
            <ac:spMk id="6" creationId="{6CE58D44-F1E6-4694-81B1-9C3493F37214}"/>
          </ac:spMkLst>
        </pc:spChg>
      </pc:sldChg>
    </pc:docChg>
  </pc:docChgLst>
  <pc:docChgLst>
    <pc:chgData name="Raymond, Patrick CDT (EDU)" userId="S::patrick.d.raymond@uscga.edu::410f8150-2091-4dfe-a2b6-193c2a838e19" providerId="AD" clId="Web-{B9F452EB-B3F9-443D-A180-698BC636DBFF}"/>
    <pc:docChg chg="modSld">
      <pc:chgData name="Raymond, Patrick CDT (EDU)" userId="S::patrick.d.raymond@uscga.edu::410f8150-2091-4dfe-a2b6-193c2a838e19" providerId="AD" clId="Web-{B9F452EB-B3F9-443D-A180-698BC636DBFF}" dt="2021-10-04T12:16:40.940" v="9" actId="1076"/>
      <pc:docMkLst>
        <pc:docMk/>
      </pc:docMkLst>
      <pc:sldChg chg="modSp">
        <pc:chgData name="Raymond, Patrick CDT (EDU)" userId="S::patrick.d.raymond@uscga.edu::410f8150-2091-4dfe-a2b6-193c2a838e19" providerId="AD" clId="Web-{B9F452EB-B3F9-443D-A180-698BC636DBFF}" dt="2021-10-04T12:16:18.737" v="8" actId="20577"/>
        <pc:sldMkLst>
          <pc:docMk/>
          <pc:sldMk cId="3857848145" sldId="265"/>
        </pc:sldMkLst>
        <pc:spChg chg="mod">
          <ac:chgData name="Raymond, Patrick CDT (EDU)" userId="S::patrick.d.raymond@uscga.edu::410f8150-2091-4dfe-a2b6-193c2a838e19" providerId="AD" clId="Web-{B9F452EB-B3F9-443D-A180-698BC636DBFF}" dt="2021-10-04T12:16:18.737" v="8" actId="20577"/>
          <ac:spMkLst>
            <pc:docMk/>
            <pc:sldMk cId="3857848145" sldId="265"/>
            <ac:spMk id="5" creationId="{0A9EC55A-F384-4AF3-A795-3170C3FD792C}"/>
          </ac:spMkLst>
        </pc:spChg>
      </pc:sldChg>
      <pc:sldChg chg="modSp">
        <pc:chgData name="Raymond, Patrick CDT (EDU)" userId="S::patrick.d.raymond@uscga.edu::410f8150-2091-4dfe-a2b6-193c2a838e19" providerId="AD" clId="Web-{B9F452EB-B3F9-443D-A180-698BC636DBFF}" dt="2021-10-04T12:16:40.940" v="9" actId="1076"/>
        <pc:sldMkLst>
          <pc:docMk/>
          <pc:sldMk cId="3215008190" sldId="274"/>
        </pc:sldMkLst>
        <pc:picChg chg="mod">
          <ac:chgData name="Raymond, Patrick CDT (EDU)" userId="S::patrick.d.raymond@uscga.edu::410f8150-2091-4dfe-a2b6-193c2a838e19" providerId="AD" clId="Web-{B9F452EB-B3F9-443D-A180-698BC636DBFF}" dt="2021-10-04T12:16:40.940" v="9" actId="1076"/>
          <ac:picMkLst>
            <pc:docMk/>
            <pc:sldMk cId="3215008190" sldId="274"/>
            <ac:picMk id="4" creationId="{D2B42DED-F3BC-4CEC-B09F-37041435328E}"/>
          </ac:picMkLst>
        </pc:picChg>
      </pc:sldChg>
    </pc:docChg>
  </pc:docChgLst>
  <pc:docChgLst>
    <pc:chgData name="Kim, Samuel CDT (EDU)" userId="S::samuel.y.kim@uscga.edu::3092b894-7112-4f45-8f59-f65d2752bbc1" providerId="AD" clId="Web-{A34FF157-3CC7-45ED-9A93-591712397D3C}"/>
    <pc:docChg chg="modSld">
      <pc:chgData name="Kim, Samuel CDT (EDU)" userId="S::samuel.y.kim@uscga.edu::3092b894-7112-4f45-8f59-f65d2752bbc1" providerId="AD" clId="Web-{A34FF157-3CC7-45ED-9A93-591712397D3C}" dt="2021-10-05T01:48:56.661" v="281" actId="20577"/>
      <pc:docMkLst>
        <pc:docMk/>
      </pc:docMkLst>
      <pc:sldChg chg="addSp delSp modSp">
        <pc:chgData name="Kim, Samuel CDT (EDU)" userId="S::samuel.y.kim@uscga.edu::3092b894-7112-4f45-8f59-f65d2752bbc1" providerId="AD" clId="Web-{A34FF157-3CC7-45ED-9A93-591712397D3C}" dt="2021-10-05T01:48:56.661" v="281" actId="20577"/>
        <pc:sldMkLst>
          <pc:docMk/>
          <pc:sldMk cId="1403237798" sldId="276"/>
        </pc:sldMkLst>
        <pc:spChg chg="mod">
          <ac:chgData name="Kim, Samuel CDT (EDU)" userId="S::samuel.y.kim@uscga.edu::3092b894-7112-4f45-8f59-f65d2752bbc1" providerId="AD" clId="Web-{A34FF157-3CC7-45ED-9A93-591712397D3C}" dt="2021-10-05T01:48:40.066" v="272"/>
          <ac:spMkLst>
            <pc:docMk/>
            <pc:sldMk cId="1403237798" sldId="276"/>
            <ac:spMk id="2" creationId="{53A4AE57-64D6-42F7-9562-CC208277CDF6}"/>
          </ac:spMkLst>
        </pc:spChg>
        <pc:spChg chg="mod ord">
          <ac:chgData name="Kim, Samuel CDT (EDU)" userId="S::samuel.y.kim@uscga.edu::3092b894-7112-4f45-8f59-f65d2752bbc1" providerId="AD" clId="Web-{A34FF157-3CC7-45ED-9A93-591712397D3C}" dt="2021-10-05T01:48:56.661" v="281" actId="20577"/>
          <ac:spMkLst>
            <pc:docMk/>
            <pc:sldMk cId="1403237798" sldId="276"/>
            <ac:spMk id="3" creationId="{5B4A4272-D0FF-450E-81E0-ED078E4EE8CD}"/>
          </ac:spMkLst>
        </pc:spChg>
        <pc:spChg chg="mod">
          <ac:chgData name="Kim, Samuel CDT (EDU)" userId="S::samuel.y.kim@uscga.edu::3092b894-7112-4f45-8f59-f65d2752bbc1" providerId="AD" clId="Web-{A34FF157-3CC7-45ED-9A93-591712397D3C}" dt="2021-10-05T01:48:40.066" v="272"/>
          <ac:spMkLst>
            <pc:docMk/>
            <pc:sldMk cId="1403237798" sldId="276"/>
            <ac:spMk id="4" creationId="{B21ADDB4-77E5-4C5C-9058-A6503786CA99}"/>
          </ac:spMkLst>
        </pc:spChg>
        <pc:spChg chg="add">
          <ac:chgData name="Kim, Samuel CDT (EDU)" userId="S::samuel.y.kim@uscga.edu::3092b894-7112-4f45-8f59-f65d2752bbc1" providerId="AD" clId="Web-{A34FF157-3CC7-45ED-9A93-591712397D3C}" dt="2021-10-05T01:48:40.066" v="272"/>
          <ac:spMkLst>
            <pc:docMk/>
            <pc:sldMk cId="1403237798" sldId="276"/>
            <ac:spMk id="6" creationId="{1E234CF4-802C-4AA1-B540-36C3B838C462}"/>
          </ac:spMkLst>
        </pc:spChg>
        <pc:spChg chg="add">
          <ac:chgData name="Kim, Samuel CDT (EDU)" userId="S::samuel.y.kim@uscga.edu::3092b894-7112-4f45-8f59-f65d2752bbc1" providerId="AD" clId="Web-{A34FF157-3CC7-45ED-9A93-591712397D3C}" dt="2021-10-05T01:48:40.066" v="272"/>
          <ac:spMkLst>
            <pc:docMk/>
            <pc:sldMk cId="1403237798" sldId="276"/>
            <ac:spMk id="7" creationId="{A5271697-90F1-4A23-8EF2-0179F2EAFACB}"/>
          </ac:spMkLst>
        </pc:spChg>
        <pc:spChg chg="add del">
          <ac:chgData name="Kim, Samuel CDT (EDU)" userId="S::samuel.y.kim@uscga.edu::3092b894-7112-4f45-8f59-f65d2752bbc1" providerId="AD" clId="Web-{A34FF157-3CC7-45ED-9A93-591712397D3C}" dt="2021-10-05T01:48:40.035" v="271"/>
          <ac:spMkLst>
            <pc:docMk/>
            <pc:sldMk cId="1403237798" sldId="276"/>
            <ac:spMk id="9" creationId="{100EDD19-6802-4EC3-95CE-CFFAB042CFD6}"/>
          </ac:spMkLst>
        </pc:spChg>
        <pc:spChg chg="add del">
          <ac:chgData name="Kim, Samuel CDT (EDU)" userId="S::samuel.y.kim@uscga.edu::3092b894-7112-4f45-8f59-f65d2752bbc1" providerId="AD" clId="Web-{A34FF157-3CC7-45ED-9A93-591712397D3C}" dt="2021-10-05T01:48:40.035" v="271"/>
          <ac:spMkLst>
            <pc:docMk/>
            <pc:sldMk cId="1403237798" sldId="276"/>
            <ac:spMk id="11" creationId="{DB17E863-922E-4C26-BD64-E8FD41D28661}"/>
          </ac:spMkLst>
        </pc:spChg>
        <pc:spChg chg="add">
          <ac:chgData name="Kim, Samuel CDT (EDU)" userId="S::samuel.y.kim@uscga.edu::3092b894-7112-4f45-8f59-f65d2752bbc1" providerId="AD" clId="Web-{A34FF157-3CC7-45ED-9A93-591712397D3C}" dt="2021-10-05T01:48:40.066" v="272"/>
          <ac:spMkLst>
            <pc:docMk/>
            <pc:sldMk cId="1403237798" sldId="276"/>
            <ac:spMk id="13" creationId="{D9F5512A-48E1-4C07-B75E-3CCC517B6804}"/>
          </ac:spMkLst>
        </pc:spChg>
        <pc:spChg chg="add">
          <ac:chgData name="Kim, Samuel CDT (EDU)" userId="S::samuel.y.kim@uscga.edu::3092b894-7112-4f45-8f59-f65d2752bbc1" providerId="AD" clId="Web-{A34FF157-3CC7-45ED-9A93-591712397D3C}" dt="2021-10-05T01:48:40.066" v="272"/>
          <ac:spMkLst>
            <pc:docMk/>
            <pc:sldMk cId="1403237798" sldId="276"/>
            <ac:spMk id="15" creationId="{9D800584-727A-48CF-8223-244AD9717CAA}"/>
          </ac:spMkLst>
        </pc:spChg>
        <pc:grpChg chg="add">
          <ac:chgData name="Kim, Samuel CDT (EDU)" userId="S::samuel.y.kim@uscga.edu::3092b894-7112-4f45-8f59-f65d2752bbc1" providerId="AD" clId="Web-{A34FF157-3CC7-45ED-9A93-591712397D3C}" dt="2021-10-05T01:48:40.066" v="272"/>
          <ac:grpSpMkLst>
            <pc:docMk/>
            <pc:sldMk cId="1403237798" sldId="276"/>
            <ac:grpSpMk id="17" creationId="{B0CED441-B73B-4907-9AF2-614CEAC6A182}"/>
          </ac:grpSpMkLst>
        </pc:grpChg>
      </pc:sldChg>
    </pc:docChg>
  </pc:docChgLst>
  <pc:docChgLst>
    <pc:chgData name="Barlow, Ryan CDT (EDU)" userId="S::ryan.c.barlow@uscga.edu::a8ff858d-4b7a-45e1-97a8-d966866c0c31" providerId="AD" clId="Web-{859D78C3-DF04-4F08-BE77-3408C6FE519D}"/>
    <pc:docChg chg="delSld modSld">
      <pc:chgData name="Barlow, Ryan CDT (EDU)" userId="S::ryan.c.barlow@uscga.edu::a8ff858d-4b7a-45e1-97a8-d966866c0c31" providerId="AD" clId="Web-{859D78C3-DF04-4F08-BE77-3408C6FE519D}" dt="2021-10-04T15:39:09.875" v="516" actId="20577"/>
      <pc:docMkLst>
        <pc:docMk/>
      </pc:docMkLst>
      <pc:sldChg chg="addSp delSp modSp mod setBg">
        <pc:chgData name="Barlow, Ryan CDT (EDU)" userId="S::ryan.c.barlow@uscga.edu::a8ff858d-4b7a-45e1-97a8-d966866c0c31" providerId="AD" clId="Web-{859D78C3-DF04-4F08-BE77-3408C6FE519D}" dt="2021-10-04T15:18:43.466" v="441" actId="20577"/>
        <pc:sldMkLst>
          <pc:docMk/>
          <pc:sldMk cId="2301967868" sldId="262"/>
        </pc:sldMkLst>
        <pc:spChg chg="mod">
          <ac:chgData name="Barlow, Ryan CDT (EDU)" userId="S::ryan.c.barlow@uscga.edu::a8ff858d-4b7a-45e1-97a8-d966866c0c31" providerId="AD" clId="Web-{859D78C3-DF04-4F08-BE77-3408C6FE519D}" dt="2021-10-04T15:17:35.168" v="423"/>
          <ac:spMkLst>
            <pc:docMk/>
            <pc:sldMk cId="2301967868" sldId="262"/>
            <ac:spMk id="2" creationId="{724CB08D-72E8-4FD1-8985-3F0F7F90A97A}"/>
          </ac:spMkLst>
        </pc:spChg>
        <pc:spChg chg="del mod">
          <ac:chgData name="Barlow, Ryan CDT (EDU)" userId="S::ryan.c.barlow@uscga.edu::a8ff858d-4b7a-45e1-97a8-d966866c0c31" providerId="AD" clId="Web-{859D78C3-DF04-4F08-BE77-3408C6FE519D}" dt="2021-10-04T15:15:30.383" v="392"/>
          <ac:spMkLst>
            <pc:docMk/>
            <pc:sldMk cId="2301967868" sldId="262"/>
            <ac:spMk id="3" creationId="{E55DFDAC-AE4C-4C72-AA20-EC040DCFCFC4}"/>
          </ac:spMkLst>
        </pc:spChg>
        <pc:spChg chg="add del">
          <ac:chgData name="Barlow, Ryan CDT (EDU)" userId="S::ryan.c.barlow@uscga.edu::a8ff858d-4b7a-45e1-97a8-d966866c0c31" providerId="AD" clId="Web-{859D78C3-DF04-4F08-BE77-3408C6FE519D}" dt="2021-10-04T15:11:18.876" v="249"/>
          <ac:spMkLst>
            <pc:docMk/>
            <pc:sldMk cId="2301967868" sldId="262"/>
            <ac:spMk id="5" creationId="{2B97F24A-32CE-4C1C-A50D-3016B394DCFB}"/>
          </ac:spMkLst>
        </pc:spChg>
        <pc:spChg chg="add del">
          <ac:chgData name="Barlow, Ryan CDT (EDU)" userId="S::ryan.c.barlow@uscga.edu::a8ff858d-4b7a-45e1-97a8-d966866c0c31" providerId="AD" clId="Web-{859D78C3-DF04-4F08-BE77-3408C6FE519D}" dt="2021-10-04T15:11:18.876" v="249"/>
          <ac:spMkLst>
            <pc:docMk/>
            <pc:sldMk cId="2301967868" sldId="262"/>
            <ac:spMk id="6" creationId="{6357EC4F-235E-4222-A36F-C7878ACE37F2}"/>
          </ac:spMkLst>
        </pc:spChg>
        <pc:spChg chg="add del">
          <ac:chgData name="Barlow, Ryan CDT (EDU)" userId="S::ryan.c.barlow@uscga.edu::a8ff858d-4b7a-45e1-97a8-d966866c0c31" providerId="AD" clId="Web-{859D78C3-DF04-4F08-BE77-3408C6FE519D}" dt="2021-10-04T15:11:22.611" v="251"/>
          <ac:spMkLst>
            <pc:docMk/>
            <pc:sldMk cId="2301967868" sldId="262"/>
            <ac:spMk id="9" creationId="{777A147A-9ED8-46B4-8660-1B3C2AA880B5}"/>
          </ac:spMkLst>
        </pc:spChg>
        <pc:spChg chg="add del">
          <ac:chgData name="Barlow, Ryan CDT (EDU)" userId="S::ryan.c.barlow@uscga.edu::a8ff858d-4b7a-45e1-97a8-d966866c0c31" providerId="AD" clId="Web-{859D78C3-DF04-4F08-BE77-3408C6FE519D}" dt="2021-10-04T15:11:11.517" v="247"/>
          <ac:spMkLst>
            <pc:docMk/>
            <pc:sldMk cId="2301967868" sldId="262"/>
            <ac:spMk id="10" creationId="{2B97F24A-32CE-4C1C-A50D-3016B394DCFB}"/>
          </ac:spMkLst>
        </pc:spChg>
        <pc:spChg chg="add del">
          <ac:chgData name="Barlow, Ryan CDT (EDU)" userId="S::ryan.c.barlow@uscga.edu::a8ff858d-4b7a-45e1-97a8-d966866c0c31" providerId="AD" clId="Web-{859D78C3-DF04-4F08-BE77-3408C6FE519D}" dt="2021-10-04T15:11:22.611" v="251"/>
          <ac:spMkLst>
            <pc:docMk/>
            <pc:sldMk cId="2301967868" sldId="262"/>
            <ac:spMk id="11" creationId="{5D6C15A0-C087-4593-8414-2B4EC1CDC3DE}"/>
          </ac:spMkLst>
        </pc:spChg>
        <pc:spChg chg="add del">
          <ac:chgData name="Barlow, Ryan CDT (EDU)" userId="S::ryan.c.barlow@uscga.edu::a8ff858d-4b7a-45e1-97a8-d966866c0c31" providerId="AD" clId="Web-{859D78C3-DF04-4F08-BE77-3408C6FE519D}" dt="2021-10-04T15:11:11.517" v="247"/>
          <ac:spMkLst>
            <pc:docMk/>
            <pc:sldMk cId="2301967868" sldId="262"/>
            <ac:spMk id="12" creationId="{6357EC4F-235E-4222-A36F-C7878ACE37F2}"/>
          </ac:spMkLst>
        </pc:spChg>
        <pc:spChg chg="add del">
          <ac:chgData name="Barlow, Ryan CDT (EDU)" userId="S::ryan.c.barlow@uscga.edu::a8ff858d-4b7a-45e1-97a8-d966866c0c31" providerId="AD" clId="Web-{859D78C3-DF04-4F08-BE77-3408C6FE519D}" dt="2021-10-04T15:15:30.383" v="392"/>
          <ac:spMkLst>
            <pc:docMk/>
            <pc:sldMk cId="2301967868" sldId="262"/>
            <ac:spMk id="13" creationId="{100EDD19-6802-4EC3-95CE-CFFAB042CFD6}"/>
          </ac:spMkLst>
        </pc:spChg>
        <pc:spChg chg="add del">
          <ac:chgData name="Barlow, Ryan CDT (EDU)" userId="S::ryan.c.barlow@uscga.edu::a8ff858d-4b7a-45e1-97a8-d966866c0c31" providerId="AD" clId="Web-{859D78C3-DF04-4F08-BE77-3408C6FE519D}" dt="2021-10-04T15:15:30.383" v="392"/>
          <ac:spMkLst>
            <pc:docMk/>
            <pc:sldMk cId="2301967868" sldId="262"/>
            <ac:spMk id="14" creationId="{DB17E863-922E-4C26-BD64-E8FD41D28661}"/>
          </ac:spMkLst>
        </pc:spChg>
        <pc:spChg chg="add del">
          <ac:chgData name="Barlow, Ryan CDT (EDU)" userId="S::ryan.c.barlow@uscga.edu::a8ff858d-4b7a-45e1-97a8-d966866c0c31" providerId="AD" clId="Web-{859D78C3-DF04-4F08-BE77-3408C6FE519D}" dt="2021-10-04T15:17:35.168" v="423"/>
          <ac:spMkLst>
            <pc:docMk/>
            <pc:sldMk cId="2301967868" sldId="262"/>
            <ac:spMk id="20" creationId="{7301F447-EEF7-48F5-AF73-7566EE7F64AD}"/>
          </ac:spMkLst>
        </pc:spChg>
        <pc:spChg chg="add del">
          <ac:chgData name="Barlow, Ryan CDT (EDU)" userId="S::ryan.c.barlow@uscga.edu::a8ff858d-4b7a-45e1-97a8-d966866c0c31" providerId="AD" clId="Web-{859D78C3-DF04-4F08-BE77-3408C6FE519D}" dt="2021-10-04T15:17:35.168" v="423"/>
          <ac:spMkLst>
            <pc:docMk/>
            <pc:sldMk cId="2301967868" sldId="262"/>
            <ac:spMk id="22" creationId="{F7117410-A2A4-4085-9ADC-46744551DBDE}"/>
          </ac:spMkLst>
        </pc:spChg>
        <pc:spChg chg="add del">
          <ac:chgData name="Barlow, Ryan CDT (EDU)" userId="S::ryan.c.barlow@uscga.edu::a8ff858d-4b7a-45e1-97a8-d966866c0c31" providerId="AD" clId="Web-{859D78C3-DF04-4F08-BE77-3408C6FE519D}" dt="2021-10-04T15:17:35.168" v="423"/>
          <ac:spMkLst>
            <pc:docMk/>
            <pc:sldMk cId="2301967868" sldId="262"/>
            <ac:spMk id="24" creationId="{99F74EB5-E547-4FB4-95F5-BCC788F3C4A0}"/>
          </ac:spMkLst>
        </pc:spChg>
        <pc:spChg chg="add del">
          <ac:chgData name="Barlow, Ryan CDT (EDU)" userId="S::ryan.c.barlow@uscga.edu::a8ff858d-4b7a-45e1-97a8-d966866c0c31" providerId="AD" clId="Web-{859D78C3-DF04-4F08-BE77-3408C6FE519D}" dt="2021-10-04T15:16:37.010" v="409"/>
          <ac:spMkLst>
            <pc:docMk/>
            <pc:sldMk cId="2301967868" sldId="262"/>
            <ac:spMk id="29" creationId="{46C2E80F-49A6-4372-B103-219D417A55ED}"/>
          </ac:spMkLst>
        </pc:spChg>
        <pc:spChg chg="add">
          <ac:chgData name="Barlow, Ryan CDT (EDU)" userId="S::ryan.c.barlow@uscga.edu::a8ff858d-4b7a-45e1-97a8-d966866c0c31" providerId="AD" clId="Web-{859D78C3-DF04-4F08-BE77-3408C6FE519D}" dt="2021-10-04T15:17:35.168" v="423"/>
          <ac:spMkLst>
            <pc:docMk/>
            <pc:sldMk cId="2301967868" sldId="262"/>
            <ac:spMk id="30" creationId="{257363FD-7E77-4145-9483-331A807ADF0E}"/>
          </ac:spMkLst>
        </pc:spChg>
        <pc:graphicFrameChg chg="add mod modGraphic">
          <ac:chgData name="Barlow, Ryan CDT (EDU)" userId="S::ryan.c.barlow@uscga.edu::a8ff858d-4b7a-45e1-97a8-d966866c0c31" providerId="AD" clId="Web-{859D78C3-DF04-4F08-BE77-3408C6FE519D}" dt="2021-10-04T15:18:43.466" v="441" actId="20577"/>
          <ac:graphicFrameMkLst>
            <pc:docMk/>
            <pc:sldMk cId="2301967868" sldId="262"/>
            <ac:graphicFrameMk id="16" creationId="{08023EA7-B074-46D0-B431-B782A0CD6161}"/>
          </ac:graphicFrameMkLst>
        </pc:graphicFrameChg>
        <pc:picChg chg="add del">
          <ac:chgData name="Barlow, Ryan CDT (EDU)" userId="S::ryan.c.barlow@uscga.edu::a8ff858d-4b7a-45e1-97a8-d966866c0c31" providerId="AD" clId="Web-{859D78C3-DF04-4F08-BE77-3408C6FE519D}" dt="2021-10-04T15:11:11.517" v="247"/>
          <ac:picMkLst>
            <pc:docMk/>
            <pc:sldMk cId="2301967868" sldId="262"/>
            <ac:picMk id="7" creationId="{BDFF029A-959E-47E0-8B49-F560BD2A688F}"/>
          </ac:picMkLst>
        </pc:picChg>
        <pc:picChg chg="add del">
          <ac:chgData name="Barlow, Ryan CDT (EDU)" userId="S::ryan.c.barlow@uscga.edu::a8ff858d-4b7a-45e1-97a8-d966866c0c31" providerId="AD" clId="Web-{859D78C3-DF04-4F08-BE77-3408C6FE519D}" dt="2021-10-04T15:11:18.876" v="249"/>
          <ac:picMkLst>
            <pc:docMk/>
            <pc:sldMk cId="2301967868" sldId="262"/>
            <ac:picMk id="8" creationId="{133B4890-5658-474A-A8FB-627C563123B8}"/>
          </ac:picMkLst>
        </pc:picChg>
        <pc:picChg chg="add">
          <ac:chgData name="Barlow, Ryan CDT (EDU)" userId="S::ryan.c.barlow@uscga.edu::a8ff858d-4b7a-45e1-97a8-d966866c0c31" providerId="AD" clId="Web-{859D78C3-DF04-4F08-BE77-3408C6FE519D}" dt="2021-10-04T15:17:35.168" v="423"/>
          <ac:picMkLst>
            <pc:docMk/>
            <pc:sldMk cId="2301967868" sldId="262"/>
            <ac:picMk id="26" creationId="{AA457EA8-98C8-4704-8522-2DFB05577C4B}"/>
          </ac:picMkLst>
        </pc:picChg>
      </pc:sldChg>
      <pc:sldChg chg="modSp">
        <pc:chgData name="Barlow, Ryan CDT (EDU)" userId="S::ryan.c.barlow@uscga.edu::a8ff858d-4b7a-45e1-97a8-d966866c0c31" providerId="AD" clId="Web-{859D78C3-DF04-4F08-BE77-3408C6FE519D}" dt="2021-10-04T15:14:27.444" v="368" actId="20577"/>
        <pc:sldMkLst>
          <pc:docMk/>
          <pc:sldMk cId="3857848145" sldId="265"/>
        </pc:sldMkLst>
        <pc:spChg chg="mod">
          <ac:chgData name="Barlow, Ryan CDT (EDU)" userId="S::ryan.c.barlow@uscga.edu::a8ff858d-4b7a-45e1-97a8-d966866c0c31" providerId="AD" clId="Web-{859D78C3-DF04-4F08-BE77-3408C6FE519D}" dt="2021-10-04T15:14:27.444" v="368" actId="20577"/>
          <ac:spMkLst>
            <pc:docMk/>
            <pc:sldMk cId="3857848145" sldId="265"/>
            <ac:spMk id="4" creationId="{6DC1DCDD-BE0B-42F1-9C13-9A772314A67E}"/>
          </ac:spMkLst>
        </pc:spChg>
      </pc:sldChg>
      <pc:sldChg chg="del">
        <pc:chgData name="Barlow, Ryan CDT (EDU)" userId="S::ryan.c.barlow@uscga.edu::a8ff858d-4b7a-45e1-97a8-d966866c0c31" providerId="AD" clId="Web-{859D78C3-DF04-4F08-BE77-3408C6FE519D}" dt="2021-10-04T15:19:12.233" v="444"/>
        <pc:sldMkLst>
          <pc:docMk/>
          <pc:sldMk cId="1960883234" sldId="268"/>
        </pc:sldMkLst>
      </pc:sldChg>
      <pc:sldChg chg="addSp delSp modSp">
        <pc:chgData name="Barlow, Ryan CDT (EDU)" userId="S::ryan.c.barlow@uscga.edu::a8ff858d-4b7a-45e1-97a8-d966866c0c31" providerId="AD" clId="Web-{859D78C3-DF04-4F08-BE77-3408C6FE519D}" dt="2021-10-04T15:39:09.875" v="516" actId="20577"/>
        <pc:sldMkLst>
          <pc:docMk/>
          <pc:sldMk cId="2395233845" sldId="270"/>
        </pc:sldMkLst>
        <pc:spChg chg="mod">
          <ac:chgData name="Barlow, Ryan CDT (EDU)" userId="S::ryan.c.barlow@uscga.edu::a8ff858d-4b7a-45e1-97a8-d966866c0c31" providerId="AD" clId="Web-{859D78C3-DF04-4F08-BE77-3408C6FE519D}" dt="2021-10-04T15:39:09.875" v="516" actId="20577"/>
          <ac:spMkLst>
            <pc:docMk/>
            <pc:sldMk cId="2395233845" sldId="270"/>
            <ac:spMk id="6" creationId="{6CE58D44-F1E6-4694-81B1-9C3493F37214}"/>
          </ac:spMkLst>
        </pc:spChg>
        <pc:graphicFrameChg chg="add del mod">
          <ac:chgData name="Barlow, Ryan CDT (EDU)" userId="S::ryan.c.barlow@uscga.edu::a8ff858d-4b7a-45e1-97a8-d966866c0c31" providerId="AD" clId="Web-{859D78C3-DF04-4F08-BE77-3408C6FE519D}" dt="2021-10-04T15:19:36.030" v="446"/>
          <ac:graphicFrameMkLst>
            <pc:docMk/>
            <pc:sldMk cId="2395233845" sldId="270"/>
            <ac:graphicFrameMk id="7" creationId="{BE19CE65-53E7-4408-8607-11B36C524109}"/>
          </ac:graphicFrameMkLst>
        </pc:graphicFrameChg>
      </pc:sldChg>
      <pc:sldChg chg="del">
        <pc:chgData name="Barlow, Ryan CDT (EDU)" userId="S::ryan.c.barlow@uscga.edu::a8ff858d-4b7a-45e1-97a8-d966866c0c31" providerId="AD" clId="Web-{859D78C3-DF04-4F08-BE77-3408C6FE519D}" dt="2021-10-04T15:02:30.471" v="2"/>
        <pc:sldMkLst>
          <pc:docMk/>
          <pc:sldMk cId="2240099557" sldId="272"/>
        </pc:sldMkLst>
      </pc:sldChg>
      <pc:sldChg chg="modSp">
        <pc:chgData name="Barlow, Ryan CDT (EDU)" userId="S::ryan.c.barlow@uscga.edu::a8ff858d-4b7a-45e1-97a8-d966866c0c31" providerId="AD" clId="Web-{859D78C3-DF04-4F08-BE77-3408C6FE519D}" dt="2021-10-04T15:02:22.690" v="1" actId="20577"/>
        <pc:sldMkLst>
          <pc:docMk/>
          <pc:sldMk cId="1911991653" sldId="280"/>
        </pc:sldMkLst>
        <pc:spChg chg="mod">
          <ac:chgData name="Barlow, Ryan CDT (EDU)" userId="S::ryan.c.barlow@uscga.edu::a8ff858d-4b7a-45e1-97a8-d966866c0c31" providerId="AD" clId="Web-{859D78C3-DF04-4F08-BE77-3408C6FE519D}" dt="2021-10-04T15:02:22.690" v="1" actId="20577"/>
          <ac:spMkLst>
            <pc:docMk/>
            <pc:sldMk cId="1911991653" sldId="280"/>
            <ac:spMk id="8" creationId="{BCB82052-82AA-422E-A13B-BA9062641E74}"/>
          </ac:spMkLst>
        </pc:spChg>
      </pc:sldChg>
      <pc:sldChg chg="modSp">
        <pc:chgData name="Barlow, Ryan CDT (EDU)" userId="S::ryan.c.barlow@uscga.edu::a8ff858d-4b7a-45e1-97a8-d966866c0c31" providerId="AD" clId="Web-{859D78C3-DF04-4F08-BE77-3408C6FE519D}" dt="2021-10-04T15:18:57.732" v="443" actId="20577"/>
        <pc:sldMkLst>
          <pc:docMk/>
          <pc:sldMk cId="2787698364" sldId="281"/>
        </pc:sldMkLst>
        <pc:spChg chg="mod">
          <ac:chgData name="Barlow, Ryan CDT (EDU)" userId="S::ryan.c.barlow@uscga.edu::a8ff858d-4b7a-45e1-97a8-d966866c0c31" providerId="AD" clId="Web-{859D78C3-DF04-4F08-BE77-3408C6FE519D}" dt="2021-10-04T15:18:57.732" v="443" actId="20577"/>
          <ac:spMkLst>
            <pc:docMk/>
            <pc:sldMk cId="2787698364" sldId="281"/>
            <ac:spMk id="3" creationId="{AC57F8C2-A81F-4359-B781-3589AAEBE21A}"/>
          </ac:spMkLst>
        </pc:spChg>
      </pc:sldChg>
    </pc:docChg>
  </pc:docChgLst>
  <pc:docChgLst>
    <pc:chgData name="Barlow, Ryan CDT (EDU)" userId="S::ryan.c.barlow@uscga.edu::a8ff858d-4b7a-45e1-97a8-d966866c0c31" providerId="AD" clId="Web-{E0B82D44-C492-4FFF-AB3E-05645593A538}"/>
    <pc:docChg chg="modSld modMainMaster">
      <pc:chgData name="Barlow, Ryan CDT (EDU)" userId="S::ryan.c.barlow@uscga.edu::a8ff858d-4b7a-45e1-97a8-d966866c0c31" providerId="AD" clId="Web-{E0B82D44-C492-4FFF-AB3E-05645593A538}" dt="2021-10-05T00:29:18.992" v="90"/>
      <pc:docMkLst>
        <pc:docMk/>
      </pc:docMkLst>
      <pc:sldChg chg="addSp modSp">
        <pc:chgData name="Barlow, Ryan CDT (EDU)" userId="S::ryan.c.barlow@uscga.edu::a8ff858d-4b7a-45e1-97a8-d966866c0c31" providerId="AD" clId="Web-{E0B82D44-C492-4FFF-AB3E-05645593A538}" dt="2021-10-05T00:19:55.087" v="6"/>
        <pc:sldMkLst>
          <pc:docMk/>
          <pc:sldMk cId="1095062318" sldId="257"/>
        </pc:sldMkLst>
        <pc:spChg chg="add mod">
          <ac:chgData name="Barlow, Ryan CDT (EDU)" userId="S::ryan.c.barlow@uscga.edu::a8ff858d-4b7a-45e1-97a8-d966866c0c31" providerId="AD" clId="Web-{E0B82D44-C492-4FFF-AB3E-05645593A538}" dt="2021-10-05T00:19:55.087" v="6"/>
          <ac:spMkLst>
            <pc:docMk/>
            <pc:sldMk cId="1095062318" sldId="257"/>
            <ac:spMk id="4" creationId="{6071C12E-1C84-4A8F-A836-F815F6F6C325}"/>
          </ac:spMkLst>
        </pc:spChg>
      </pc:sldChg>
      <pc:sldChg chg="addSp modSp modNotes">
        <pc:chgData name="Barlow, Ryan CDT (EDU)" userId="S::ryan.c.barlow@uscga.edu::a8ff858d-4b7a-45e1-97a8-d966866c0c31" providerId="AD" clId="Web-{E0B82D44-C492-4FFF-AB3E-05645593A538}" dt="2021-10-05T00:20:00.540" v="7"/>
        <pc:sldMkLst>
          <pc:docMk/>
          <pc:sldMk cId="1541611151" sldId="258"/>
        </pc:sldMkLst>
        <pc:spChg chg="add mod">
          <ac:chgData name="Barlow, Ryan CDT (EDU)" userId="S::ryan.c.barlow@uscga.edu::a8ff858d-4b7a-45e1-97a8-d966866c0c31" providerId="AD" clId="Web-{E0B82D44-C492-4FFF-AB3E-05645593A538}" dt="2021-10-05T00:20:00.540" v="7"/>
          <ac:spMkLst>
            <pc:docMk/>
            <pc:sldMk cId="1541611151" sldId="258"/>
            <ac:spMk id="4" creationId="{51E6CF32-D803-4117-9A48-88BBDA2BA6CA}"/>
          </ac:spMkLst>
        </pc:spChg>
      </pc:sldChg>
      <pc:sldChg chg="addSp modSp modNotes">
        <pc:chgData name="Barlow, Ryan CDT (EDU)" userId="S::ryan.c.barlow@uscga.edu::a8ff858d-4b7a-45e1-97a8-d966866c0c31" providerId="AD" clId="Web-{E0B82D44-C492-4FFF-AB3E-05645593A538}" dt="2021-10-05T00:20:12.368" v="12"/>
        <pc:sldMkLst>
          <pc:docMk/>
          <pc:sldMk cId="1272848297" sldId="259"/>
        </pc:sldMkLst>
        <pc:spChg chg="add mod">
          <ac:chgData name="Barlow, Ryan CDT (EDU)" userId="S::ryan.c.barlow@uscga.edu::a8ff858d-4b7a-45e1-97a8-d966866c0c31" providerId="AD" clId="Web-{E0B82D44-C492-4FFF-AB3E-05645593A538}" dt="2021-10-05T00:20:00.540" v="7"/>
          <ac:spMkLst>
            <pc:docMk/>
            <pc:sldMk cId="1272848297" sldId="259"/>
            <ac:spMk id="4" creationId="{077D5415-8348-4865-8DAF-3D9B210A23D7}"/>
          </ac:spMkLst>
        </pc:spChg>
      </pc:sldChg>
      <pc:sldChg chg="addSp modSp modNotes">
        <pc:chgData name="Barlow, Ryan CDT (EDU)" userId="S::ryan.c.barlow@uscga.edu::a8ff858d-4b7a-45e1-97a8-d966866c0c31" providerId="AD" clId="Web-{E0B82D44-C492-4FFF-AB3E-05645593A538}" dt="2021-10-05T00:20:20.400" v="18"/>
        <pc:sldMkLst>
          <pc:docMk/>
          <pc:sldMk cId="180746571" sldId="260"/>
        </pc:sldMkLst>
        <pc:spChg chg="add mod">
          <ac:chgData name="Barlow, Ryan CDT (EDU)" userId="S::ryan.c.barlow@uscga.edu::a8ff858d-4b7a-45e1-97a8-d966866c0c31" providerId="AD" clId="Web-{E0B82D44-C492-4FFF-AB3E-05645593A538}" dt="2021-10-05T00:20:00.540" v="7"/>
          <ac:spMkLst>
            <pc:docMk/>
            <pc:sldMk cId="180746571" sldId="260"/>
            <ac:spMk id="3" creationId="{42BCA115-5B04-4DC5-A4A2-DED25D50736A}"/>
          </ac:spMkLst>
        </pc:spChg>
      </pc:sldChg>
      <pc:sldChg chg="addSp modSp modNotes">
        <pc:chgData name="Barlow, Ryan CDT (EDU)" userId="S::ryan.c.barlow@uscga.edu::a8ff858d-4b7a-45e1-97a8-d966866c0c31" providerId="AD" clId="Web-{E0B82D44-C492-4FFF-AB3E-05645593A538}" dt="2021-10-05T00:20:51.494" v="24"/>
        <pc:sldMkLst>
          <pc:docMk/>
          <pc:sldMk cId="1905867250" sldId="261"/>
        </pc:sldMkLst>
        <pc:spChg chg="add mod">
          <ac:chgData name="Barlow, Ryan CDT (EDU)" userId="S::ryan.c.barlow@uscga.edu::a8ff858d-4b7a-45e1-97a8-d966866c0c31" providerId="AD" clId="Web-{E0B82D44-C492-4FFF-AB3E-05645593A538}" dt="2021-10-05T00:20:00.540" v="7"/>
          <ac:spMkLst>
            <pc:docMk/>
            <pc:sldMk cId="1905867250" sldId="261"/>
            <ac:spMk id="5" creationId="{E7224B54-DF4E-4261-8797-A8262DA334F3}"/>
          </ac:spMkLst>
        </pc:spChg>
      </pc:sldChg>
      <pc:sldChg chg="addSp modSp modNotes">
        <pc:chgData name="Barlow, Ryan CDT (EDU)" userId="S::ryan.c.barlow@uscga.edu::a8ff858d-4b7a-45e1-97a8-d966866c0c31" providerId="AD" clId="Web-{E0B82D44-C492-4FFF-AB3E-05645593A538}" dt="2021-10-05T00:27:53.364" v="87"/>
        <pc:sldMkLst>
          <pc:docMk/>
          <pc:sldMk cId="2301967868" sldId="262"/>
        </pc:sldMkLst>
        <pc:spChg chg="add mod">
          <ac:chgData name="Barlow, Ryan CDT (EDU)" userId="S::ryan.c.barlow@uscga.edu::a8ff858d-4b7a-45e1-97a8-d966866c0c31" providerId="AD" clId="Web-{E0B82D44-C492-4FFF-AB3E-05645593A538}" dt="2021-10-05T00:20:00.540" v="7"/>
          <ac:spMkLst>
            <pc:docMk/>
            <pc:sldMk cId="2301967868" sldId="262"/>
            <ac:spMk id="45" creationId="{BB619D73-110B-4323-A10F-FC24E3D1AFE1}"/>
          </ac:spMkLst>
        </pc:spChg>
      </pc:sldChg>
      <pc:sldChg chg="addSp modSp modNotes">
        <pc:chgData name="Barlow, Ryan CDT (EDU)" userId="S::ryan.c.barlow@uscga.edu::a8ff858d-4b7a-45e1-97a8-d966866c0c31" providerId="AD" clId="Web-{E0B82D44-C492-4FFF-AB3E-05645593A538}" dt="2021-10-05T00:20:31.103" v="21"/>
        <pc:sldMkLst>
          <pc:docMk/>
          <pc:sldMk cId="1409017688" sldId="263"/>
        </pc:sldMkLst>
        <pc:spChg chg="add mod">
          <ac:chgData name="Barlow, Ryan CDT (EDU)" userId="S::ryan.c.barlow@uscga.edu::a8ff858d-4b7a-45e1-97a8-d966866c0c31" providerId="AD" clId="Web-{E0B82D44-C492-4FFF-AB3E-05645593A538}" dt="2021-10-05T00:20:00.540" v="7"/>
          <ac:spMkLst>
            <pc:docMk/>
            <pc:sldMk cId="1409017688" sldId="263"/>
            <ac:spMk id="4" creationId="{CDADB238-A903-4062-9AC5-D5A01A49E18B}"/>
          </ac:spMkLst>
        </pc:spChg>
      </pc:sldChg>
      <pc:sldChg chg="addSp modSp modNotes">
        <pc:chgData name="Barlow, Ryan CDT (EDU)" userId="S::ryan.c.barlow@uscga.edu::a8ff858d-4b7a-45e1-97a8-d966866c0c31" providerId="AD" clId="Web-{E0B82D44-C492-4FFF-AB3E-05645593A538}" dt="2021-10-05T00:20:15.540" v="16"/>
        <pc:sldMkLst>
          <pc:docMk/>
          <pc:sldMk cId="225825234" sldId="264"/>
        </pc:sldMkLst>
        <pc:spChg chg="add mod">
          <ac:chgData name="Barlow, Ryan CDT (EDU)" userId="S::ryan.c.barlow@uscga.edu::a8ff858d-4b7a-45e1-97a8-d966866c0c31" providerId="AD" clId="Web-{E0B82D44-C492-4FFF-AB3E-05645593A538}" dt="2021-10-05T00:20:00.540" v="7"/>
          <ac:spMkLst>
            <pc:docMk/>
            <pc:sldMk cId="225825234" sldId="264"/>
            <ac:spMk id="3" creationId="{82B52E1D-5CCD-4F05-ADF7-6632DC1D57A4}"/>
          </ac:spMkLst>
        </pc:spChg>
      </pc:sldChg>
      <pc:sldChg chg="addSp modSp modNotes">
        <pc:chgData name="Barlow, Ryan CDT (EDU)" userId="S::ryan.c.barlow@uscga.edu::a8ff858d-4b7a-45e1-97a8-d966866c0c31" providerId="AD" clId="Web-{E0B82D44-C492-4FFF-AB3E-05645593A538}" dt="2021-10-05T00:21:44.058" v="36"/>
        <pc:sldMkLst>
          <pc:docMk/>
          <pc:sldMk cId="3857848145" sldId="265"/>
        </pc:sldMkLst>
        <pc:spChg chg="add mod">
          <ac:chgData name="Barlow, Ryan CDT (EDU)" userId="S::ryan.c.barlow@uscga.edu::a8ff858d-4b7a-45e1-97a8-d966866c0c31" providerId="AD" clId="Web-{E0B82D44-C492-4FFF-AB3E-05645593A538}" dt="2021-10-05T00:20:00.540" v="7"/>
          <ac:spMkLst>
            <pc:docMk/>
            <pc:sldMk cId="3857848145" sldId="265"/>
            <ac:spMk id="3" creationId="{8753D5C7-068C-4ED9-85EE-07FDB8372D03}"/>
          </ac:spMkLst>
        </pc:spChg>
      </pc:sldChg>
      <pc:sldChg chg="addSp modSp modNotes">
        <pc:chgData name="Barlow, Ryan CDT (EDU)" userId="S::ryan.c.barlow@uscga.edu::a8ff858d-4b7a-45e1-97a8-d966866c0c31" providerId="AD" clId="Web-{E0B82D44-C492-4FFF-AB3E-05645593A538}" dt="2021-10-05T00:22:53.654" v="43"/>
        <pc:sldMkLst>
          <pc:docMk/>
          <pc:sldMk cId="225033668" sldId="266"/>
        </pc:sldMkLst>
        <pc:spChg chg="add mod">
          <ac:chgData name="Barlow, Ryan CDT (EDU)" userId="S::ryan.c.barlow@uscga.edu::a8ff858d-4b7a-45e1-97a8-d966866c0c31" providerId="AD" clId="Web-{E0B82D44-C492-4FFF-AB3E-05645593A538}" dt="2021-10-05T00:20:00.540" v="7"/>
          <ac:spMkLst>
            <pc:docMk/>
            <pc:sldMk cId="225033668" sldId="266"/>
            <ac:spMk id="4" creationId="{B1C51C81-CB2A-4A47-8109-5EE603F4E55A}"/>
          </ac:spMkLst>
        </pc:spChg>
      </pc:sldChg>
      <pc:sldChg chg="addSp modSp modNotes">
        <pc:chgData name="Barlow, Ryan CDT (EDU)" userId="S::ryan.c.barlow@uscga.edu::a8ff858d-4b7a-45e1-97a8-d966866c0c31" providerId="AD" clId="Web-{E0B82D44-C492-4FFF-AB3E-05645593A538}" dt="2021-10-05T00:22:56.951" v="46"/>
        <pc:sldMkLst>
          <pc:docMk/>
          <pc:sldMk cId="2830318322" sldId="267"/>
        </pc:sldMkLst>
        <pc:spChg chg="add mod">
          <ac:chgData name="Barlow, Ryan CDT (EDU)" userId="S::ryan.c.barlow@uscga.edu::a8ff858d-4b7a-45e1-97a8-d966866c0c31" providerId="AD" clId="Web-{E0B82D44-C492-4FFF-AB3E-05645593A538}" dt="2021-10-05T00:20:00.540" v="7"/>
          <ac:spMkLst>
            <pc:docMk/>
            <pc:sldMk cId="2830318322" sldId="267"/>
            <ac:spMk id="7" creationId="{61FB47AD-3326-4A37-B3BE-D33D2913B332}"/>
          </ac:spMkLst>
        </pc:spChg>
      </pc:sldChg>
      <pc:sldChg chg="addSp modSp modNotes">
        <pc:chgData name="Barlow, Ryan CDT (EDU)" userId="S::ryan.c.barlow@uscga.edu::a8ff858d-4b7a-45e1-97a8-d966866c0c31" providerId="AD" clId="Web-{E0B82D44-C492-4FFF-AB3E-05645593A538}" dt="2021-10-05T00:24:38.859" v="66"/>
        <pc:sldMkLst>
          <pc:docMk/>
          <pc:sldMk cId="4046345545" sldId="269"/>
        </pc:sldMkLst>
        <pc:spChg chg="add mod">
          <ac:chgData name="Barlow, Ryan CDT (EDU)" userId="S::ryan.c.barlow@uscga.edu::a8ff858d-4b7a-45e1-97a8-d966866c0c31" providerId="AD" clId="Web-{E0B82D44-C492-4FFF-AB3E-05645593A538}" dt="2021-10-05T00:20:00.540" v="7"/>
          <ac:spMkLst>
            <pc:docMk/>
            <pc:sldMk cId="4046345545" sldId="269"/>
            <ac:spMk id="34" creationId="{50E190B0-1DB1-4A25-901F-E3B9262086CF}"/>
          </ac:spMkLst>
        </pc:spChg>
      </pc:sldChg>
      <pc:sldChg chg="addSp modSp modNotes">
        <pc:chgData name="Barlow, Ryan CDT (EDU)" userId="S::ryan.c.barlow@uscga.edu::a8ff858d-4b7a-45e1-97a8-d966866c0c31" providerId="AD" clId="Web-{E0B82D44-C492-4FFF-AB3E-05645593A538}" dt="2021-10-05T00:23:58.437" v="56"/>
        <pc:sldMkLst>
          <pc:docMk/>
          <pc:sldMk cId="2395233845" sldId="270"/>
        </pc:sldMkLst>
        <pc:spChg chg="add mod">
          <ac:chgData name="Barlow, Ryan CDT (EDU)" userId="S::ryan.c.barlow@uscga.edu::a8ff858d-4b7a-45e1-97a8-d966866c0c31" providerId="AD" clId="Web-{E0B82D44-C492-4FFF-AB3E-05645593A538}" dt="2021-10-05T00:20:00.540" v="7"/>
          <ac:spMkLst>
            <pc:docMk/>
            <pc:sldMk cId="2395233845" sldId="270"/>
            <ac:spMk id="7" creationId="{7C5C6B09-4295-45FE-8A02-336528B8505B}"/>
          </ac:spMkLst>
        </pc:spChg>
      </pc:sldChg>
      <pc:sldChg chg="addSp modSp modNotes">
        <pc:chgData name="Barlow, Ryan CDT (EDU)" userId="S::ryan.c.barlow@uscga.edu::a8ff858d-4b7a-45e1-97a8-d966866c0c31" providerId="AD" clId="Web-{E0B82D44-C492-4FFF-AB3E-05645593A538}" dt="2021-10-05T00:24:51.313" v="69"/>
        <pc:sldMkLst>
          <pc:docMk/>
          <pc:sldMk cId="10295813" sldId="271"/>
        </pc:sldMkLst>
        <pc:spChg chg="add mod">
          <ac:chgData name="Barlow, Ryan CDT (EDU)" userId="S::ryan.c.barlow@uscga.edu::a8ff858d-4b7a-45e1-97a8-d966866c0c31" providerId="AD" clId="Web-{E0B82D44-C492-4FFF-AB3E-05645593A538}" dt="2021-10-05T00:20:00.540" v="7"/>
          <ac:spMkLst>
            <pc:docMk/>
            <pc:sldMk cId="10295813" sldId="271"/>
            <ac:spMk id="3" creationId="{EEA942EA-B1F2-4E45-86C6-BF14A3A1DD15}"/>
          </ac:spMkLst>
        </pc:spChg>
      </pc:sldChg>
      <pc:sldChg chg="addSp modSp modNotes">
        <pc:chgData name="Barlow, Ryan CDT (EDU)" userId="S::ryan.c.barlow@uscga.edu::a8ff858d-4b7a-45e1-97a8-d966866c0c31" providerId="AD" clId="Web-{E0B82D44-C492-4FFF-AB3E-05645593A538}" dt="2021-10-05T00:25:15.532" v="74"/>
        <pc:sldMkLst>
          <pc:docMk/>
          <pc:sldMk cId="4166463409" sldId="273"/>
        </pc:sldMkLst>
        <pc:spChg chg="add mod">
          <ac:chgData name="Barlow, Ryan CDT (EDU)" userId="S::ryan.c.barlow@uscga.edu::a8ff858d-4b7a-45e1-97a8-d966866c0c31" providerId="AD" clId="Web-{E0B82D44-C492-4FFF-AB3E-05645593A538}" dt="2021-10-05T00:20:00.540" v="7"/>
          <ac:spMkLst>
            <pc:docMk/>
            <pc:sldMk cId="4166463409" sldId="273"/>
            <ac:spMk id="4" creationId="{46345BCC-5AFA-4D2E-B955-B62A3AD1C4D7}"/>
          </ac:spMkLst>
        </pc:spChg>
      </pc:sldChg>
      <pc:sldChg chg="addSp modSp">
        <pc:chgData name="Barlow, Ryan CDT (EDU)" userId="S::ryan.c.barlow@uscga.edu::a8ff858d-4b7a-45e1-97a8-d966866c0c31" providerId="AD" clId="Web-{E0B82D44-C492-4FFF-AB3E-05645593A538}" dt="2021-10-05T00:20:00.540" v="7"/>
        <pc:sldMkLst>
          <pc:docMk/>
          <pc:sldMk cId="3215008190" sldId="274"/>
        </pc:sldMkLst>
        <pc:spChg chg="add mod">
          <ac:chgData name="Barlow, Ryan CDT (EDU)" userId="S::ryan.c.barlow@uscga.edu::a8ff858d-4b7a-45e1-97a8-d966866c0c31" providerId="AD" clId="Web-{E0B82D44-C492-4FFF-AB3E-05645593A538}" dt="2021-10-05T00:20:00.540" v="7"/>
          <ac:spMkLst>
            <pc:docMk/>
            <pc:sldMk cId="3215008190" sldId="274"/>
            <ac:spMk id="3" creationId="{050FC506-2339-4822-B3EC-F5BBDC92C40D}"/>
          </ac:spMkLst>
        </pc:spChg>
      </pc:sldChg>
      <pc:sldChg chg="addSp modSp modNotes">
        <pc:chgData name="Barlow, Ryan CDT (EDU)" userId="S::ryan.c.barlow@uscga.edu::a8ff858d-4b7a-45e1-97a8-d966866c0c31" providerId="AD" clId="Web-{E0B82D44-C492-4FFF-AB3E-05645593A538}" dt="2021-10-05T00:29:18.992" v="90"/>
        <pc:sldMkLst>
          <pc:docMk/>
          <pc:sldMk cId="3933767647" sldId="275"/>
        </pc:sldMkLst>
        <pc:spChg chg="add mod">
          <ac:chgData name="Barlow, Ryan CDT (EDU)" userId="S::ryan.c.barlow@uscga.edu::a8ff858d-4b7a-45e1-97a8-d966866c0c31" providerId="AD" clId="Web-{E0B82D44-C492-4FFF-AB3E-05645593A538}" dt="2021-10-05T00:20:00.540" v="7"/>
          <ac:spMkLst>
            <pc:docMk/>
            <pc:sldMk cId="3933767647" sldId="275"/>
            <ac:spMk id="4" creationId="{8F327987-F6FA-4187-AD2F-1A4565AE897C}"/>
          </ac:spMkLst>
        </pc:spChg>
      </pc:sldChg>
      <pc:sldChg chg="addSp modSp modNotes">
        <pc:chgData name="Barlow, Ryan CDT (EDU)" userId="S::ryan.c.barlow@uscga.edu::a8ff858d-4b7a-45e1-97a8-d966866c0c31" providerId="AD" clId="Web-{E0B82D44-C492-4FFF-AB3E-05645593A538}" dt="2021-10-05T00:21:27.808" v="30"/>
        <pc:sldMkLst>
          <pc:docMk/>
          <pc:sldMk cId="1403237798" sldId="276"/>
        </pc:sldMkLst>
        <pc:spChg chg="add mod">
          <ac:chgData name="Barlow, Ryan CDT (EDU)" userId="S::ryan.c.barlow@uscga.edu::a8ff858d-4b7a-45e1-97a8-d966866c0c31" providerId="AD" clId="Web-{E0B82D44-C492-4FFF-AB3E-05645593A538}" dt="2021-10-05T00:20:00.540" v="7"/>
          <ac:spMkLst>
            <pc:docMk/>
            <pc:sldMk cId="1403237798" sldId="276"/>
            <ac:spMk id="4" creationId="{B21ADDB4-77E5-4C5C-9058-A6503786CA99}"/>
          </ac:spMkLst>
        </pc:spChg>
      </pc:sldChg>
      <pc:sldChg chg="addSp modSp modNotes">
        <pc:chgData name="Barlow, Ryan CDT (EDU)" userId="S::ryan.c.barlow@uscga.edu::a8ff858d-4b7a-45e1-97a8-d966866c0c31" providerId="AD" clId="Web-{E0B82D44-C492-4FFF-AB3E-05645593A538}" dt="2021-10-05T00:21:33.355" v="32"/>
        <pc:sldMkLst>
          <pc:docMk/>
          <pc:sldMk cId="139975007" sldId="277"/>
        </pc:sldMkLst>
        <pc:spChg chg="add mod">
          <ac:chgData name="Barlow, Ryan CDT (EDU)" userId="S::ryan.c.barlow@uscga.edu::a8ff858d-4b7a-45e1-97a8-d966866c0c31" providerId="AD" clId="Web-{E0B82D44-C492-4FFF-AB3E-05645593A538}" dt="2021-10-05T00:20:00.540" v="7"/>
          <ac:spMkLst>
            <pc:docMk/>
            <pc:sldMk cId="139975007" sldId="277"/>
            <ac:spMk id="3" creationId="{A24DB540-4190-405C-BB6B-159281343AA8}"/>
          </ac:spMkLst>
        </pc:spChg>
      </pc:sldChg>
      <pc:sldChg chg="addSp modSp modNotes">
        <pc:chgData name="Barlow, Ryan CDT (EDU)" userId="S::ryan.c.barlow@uscga.edu::a8ff858d-4b7a-45e1-97a8-d966866c0c31" providerId="AD" clId="Web-{E0B82D44-C492-4FFF-AB3E-05645593A538}" dt="2021-10-05T00:26:19.690" v="79"/>
        <pc:sldMkLst>
          <pc:docMk/>
          <pc:sldMk cId="2363336877" sldId="279"/>
        </pc:sldMkLst>
        <pc:spChg chg="add mod">
          <ac:chgData name="Barlow, Ryan CDT (EDU)" userId="S::ryan.c.barlow@uscga.edu::a8ff858d-4b7a-45e1-97a8-d966866c0c31" providerId="AD" clId="Web-{E0B82D44-C492-4FFF-AB3E-05645593A538}" dt="2021-10-05T00:20:00.540" v="7"/>
          <ac:spMkLst>
            <pc:docMk/>
            <pc:sldMk cId="2363336877" sldId="279"/>
            <ac:spMk id="5" creationId="{4EE4F389-EA2A-48CD-A69E-C16D94686221}"/>
          </ac:spMkLst>
        </pc:spChg>
      </pc:sldChg>
      <pc:sldChg chg="addSp modSp modNotes">
        <pc:chgData name="Barlow, Ryan CDT (EDU)" userId="S::ryan.c.barlow@uscga.edu::a8ff858d-4b7a-45e1-97a8-d966866c0c31" providerId="AD" clId="Web-{E0B82D44-C492-4FFF-AB3E-05645593A538}" dt="2021-10-05T00:21:38.511" v="34"/>
        <pc:sldMkLst>
          <pc:docMk/>
          <pc:sldMk cId="1911991653" sldId="280"/>
        </pc:sldMkLst>
        <pc:spChg chg="add mod">
          <ac:chgData name="Barlow, Ryan CDT (EDU)" userId="S::ryan.c.barlow@uscga.edu::a8ff858d-4b7a-45e1-97a8-d966866c0c31" providerId="AD" clId="Web-{E0B82D44-C492-4FFF-AB3E-05645593A538}" dt="2021-10-05T00:20:00.540" v="7"/>
          <ac:spMkLst>
            <pc:docMk/>
            <pc:sldMk cId="1911991653" sldId="280"/>
            <ac:spMk id="3" creationId="{DB33C245-02D2-486C-ABEE-65D141BC4867}"/>
          </ac:spMkLst>
        </pc:spChg>
      </pc:sldChg>
      <pc:sldChg chg="addSp modSp modNotes">
        <pc:chgData name="Barlow, Ryan CDT (EDU)" userId="S::ryan.c.barlow@uscga.edu::a8ff858d-4b7a-45e1-97a8-d966866c0c31" providerId="AD" clId="Web-{E0B82D44-C492-4FFF-AB3E-05645593A538}" dt="2021-10-05T00:24:33.047" v="63"/>
        <pc:sldMkLst>
          <pc:docMk/>
          <pc:sldMk cId="2787698364" sldId="281"/>
        </pc:sldMkLst>
        <pc:spChg chg="add mod">
          <ac:chgData name="Barlow, Ryan CDT (EDU)" userId="S::ryan.c.barlow@uscga.edu::a8ff858d-4b7a-45e1-97a8-d966866c0c31" providerId="AD" clId="Web-{E0B82D44-C492-4FFF-AB3E-05645593A538}" dt="2021-10-05T00:20:00.540" v="7"/>
          <ac:spMkLst>
            <pc:docMk/>
            <pc:sldMk cId="2787698364" sldId="281"/>
            <ac:spMk id="4" creationId="{4C5A8DA8-2407-437A-B486-4729D82422E3}"/>
          </ac:spMkLst>
        </pc:spChg>
      </pc:sldChg>
      <pc:sldChg chg="addSp modSp modNotes">
        <pc:chgData name="Barlow, Ryan CDT (EDU)" userId="S::ryan.c.barlow@uscga.edu::a8ff858d-4b7a-45e1-97a8-d966866c0c31" providerId="AD" clId="Web-{E0B82D44-C492-4FFF-AB3E-05645593A538}" dt="2021-10-05T00:24:22.453" v="59"/>
        <pc:sldMkLst>
          <pc:docMk/>
          <pc:sldMk cId="1377250906" sldId="285"/>
        </pc:sldMkLst>
        <pc:spChg chg="add mod">
          <ac:chgData name="Barlow, Ryan CDT (EDU)" userId="S::ryan.c.barlow@uscga.edu::a8ff858d-4b7a-45e1-97a8-d966866c0c31" providerId="AD" clId="Web-{E0B82D44-C492-4FFF-AB3E-05645593A538}" dt="2021-10-05T00:20:00.540" v="7"/>
          <ac:spMkLst>
            <pc:docMk/>
            <pc:sldMk cId="1377250906" sldId="285"/>
            <ac:spMk id="3" creationId="{7CEE5FDD-0A73-4F5C-A5EF-B322DEB55792}"/>
          </ac:spMkLst>
        </pc:spChg>
      </pc:sldChg>
      <pc:sldChg chg="addSp modSp modNotes">
        <pc:chgData name="Barlow, Ryan CDT (EDU)" userId="S::ryan.c.barlow@uscga.edu::a8ff858d-4b7a-45e1-97a8-d966866c0c31" providerId="AD" clId="Web-{E0B82D44-C492-4FFF-AB3E-05645593A538}" dt="2021-10-05T00:23:54.640" v="52"/>
        <pc:sldMkLst>
          <pc:docMk/>
          <pc:sldMk cId="3806400229" sldId="286"/>
        </pc:sldMkLst>
        <pc:spChg chg="add mod">
          <ac:chgData name="Barlow, Ryan CDT (EDU)" userId="S::ryan.c.barlow@uscga.edu::a8ff858d-4b7a-45e1-97a8-d966866c0c31" providerId="AD" clId="Web-{E0B82D44-C492-4FFF-AB3E-05645593A538}" dt="2021-10-05T00:20:00.540" v="7"/>
          <ac:spMkLst>
            <pc:docMk/>
            <pc:sldMk cId="3806400229" sldId="286"/>
            <ac:spMk id="5" creationId="{9E9D9C7A-6035-45E4-88E5-9744C2BF81E4}"/>
          </ac:spMkLst>
        </pc:spChg>
      </pc:sldChg>
      <pc:sldChg chg="addSp modSp modNotes">
        <pc:chgData name="Barlow, Ryan CDT (EDU)" userId="S::ryan.c.barlow@uscga.edu::a8ff858d-4b7a-45e1-97a8-d966866c0c31" providerId="AD" clId="Web-{E0B82D44-C492-4FFF-AB3E-05645593A538}" dt="2021-10-05T00:26:33.097" v="83"/>
        <pc:sldMkLst>
          <pc:docMk/>
          <pc:sldMk cId="1867741233" sldId="287"/>
        </pc:sldMkLst>
        <pc:spChg chg="add mod">
          <ac:chgData name="Barlow, Ryan CDT (EDU)" userId="S::ryan.c.barlow@uscga.edu::a8ff858d-4b7a-45e1-97a8-d966866c0c31" providerId="AD" clId="Web-{E0B82D44-C492-4FFF-AB3E-05645593A538}" dt="2021-10-05T00:20:00.540" v="7"/>
          <ac:spMkLst>
            <pc:docMk/>
            <pc:sldMk cId="1867741233" sldId="287"/>
            <ac:spMk id="3" creationId="{EDD24FB8-F4BE-417B-AA33-8CBD3D286F2D}"/>
          </ac:spMkLst>
        </pc:spChg>
      </pc:sldChg>
      <pc:sldChg chg="addSp modSp modNotes">
        <pc:chgData name="Barlow, Ryan CDT (EDU)" userId="S::ryan.c.barlow@uscga.edu::a8ff858d-4b7a-45e1-97a8-d966866c0c31" providerId="AD" clId="Web-{E0B82D44-C492-4FFF-AB3E-05645593A538}" dt="2021-10-05T00:22:59.794" v="49"/>
        <pc:sldMkLst>
          <pc:docMk/>
          <pc:sldMk cId="3457806291" sldId="288"/>
        </pc:sldMkLst>
        <pc:spChg chg="add mod">
          <ac:chgData name="Barlow, Ryan CDT (EDU)" userId="S::ryan.c.barlow@uscga.edu::a8ff858d-4b7a-45e1-97a8-d966866c0c31" providerId="AD" clId="Web-{E0B82D44-C492-4FFF-AB3E-05645593A538}" dt="2021-10-05T00:20:00.540" v="7"/>
          <ac:spMkLst>
            <pc:docMk/>
            <pc:sldMk cId="3457806291" sldId="288"/>
            <ac:spMk id="6" creationId="{26F92684-503F-402F-92A0-FC36240614E3}"/>
          </ac:spMkLst>
        </pc:spChg>
      </pc:sldChg>
      <pc:sldChg chg="modNotes">
        <pc:chgData name="Barlow, Ryan CDT (EDU)" userId="S::ryan.c.barlow@uscga.edu::a8ff858d-4b7a-45e1-97a8-d966866c0c31" providerId="AD" clId="Web-{E0B82D44-C492-4FFF-AB3E-05645593A538}" dt="2021-10-05T00:26:09.237" v="78"/>
        <pc:sldMkLst>
          <pc:docMk/>
          <pc:sldMk cId="1823122438" sldId="290"/>
        </pc:sldMkLst>
      </pc:sldChg>
      <pc:sldMasterChg chg="mod modSldLayout">
        <pc:chgData name="Barlow, Ryan CDT (EDU)" userId="S::ryan.c.barlow@uscga.edu::a8ff858d-4b7a-45e1-97a8-d966866c0c31" providerId="AD" clId="Web-{E0B82D44-C492-4FFF-AB3E-05645593A538}" dt="2021-10-05T00:20:00.540" v="7"/>
        <pc:sldMasterMkLst>
          <pc:docMk/>
          <pc:sldMasterMk cId="3910009679" sldId="2147483648"/>
        </pc:sldMasterMkLst>
        <pc:sldLayoutChg chg="mod">
          <pc:chgData name="Barlow, Ryan CDT (EDU)" userId="S::ryan.c.barlow@uscga.edu::a8ff858d-4b7a-45e1-97a8-d966866c0c31" providerId="AD" clId="Web-{E0B82D44-C492-4FFF-AB3E-05645593A538}" dt="2021-10-05T00:20:00.540" v="7"/>
          <pc:sldLayoutMkLst>
            <pc:docMk/>
            <pc:sldMasterMk cId="3910009679" sldId="2147483648"/>
            <pc:sldLayoutMk cId="504505129" sldId="2147483649"/>
          </pc:sldLayoutMkLst>
        </pc:sldLayoutChg>
        <pc:sldLayoutChg chg="mod">
          <pc:chgData name="Barlow, Ryan CDT (EDU)" userId="S::ryan.c.barlow@uscga.edu::a8ff858d-4b7a-45e1-97a8-d966866c0c31" providerId="AD" clId="Web-{E0B82D44-C492-4FFF-AB3E-05645593A538}" dt="2021-10-05T00:20:00.540" v="7"/>
          <pc:sldLayoutMkLst>
            <pc:docMk/>
            <pc:sldMasterMk cId="3910009679" sldId="2147483648"/>
            <pc:sldLayoutMk cId="2652771497" sldId="2147483650"/>
          </pc:sldLayoutMkLst>
        </pc:sldLayoutChg>
        <pc:sldLayoutChg chg="mod">
          <pc:chgData name="Barlow, Ryan CDT (EDU)" userId="S::ryan.c.barlow@uscga.edu::a8ff858d-4b7a-45e1-97a8-d966866c0c31" providerId="AD" clId="Web-{E0B82D44-C492-4FFF-AB3E-05645593A538}" dt="2021-10-05T00:20:00.540" v="7"/>
          <pc:sldLayoutMkLst>
            <pc:docMk/>
            <pc:sldMasterMk cId="3910009679" sldId="2147483648"/>
            <pc:sldLayoutMk cId="1174840582" sldId="2147483651"/>
          </pc:sldLayoutMkLst>
        </pc:sldLayoutChg>
        <pc:sldLayoutChg chg="mod">
          <pc:chgData name="Barlow, Ryan CDT (EDU)" userId="S::ryan.c.barlow@uscga.edu::a8ff858d-4b7a-45e1-97a8-d966866c0c31" providerId="AD" clId="Web-{E0B82D44-C492-4FFF-AB3E-05645593A538}" dt="2021-10-05T00:20:00.540" v="7"/>
          <pc:sldLayoutMkLst>
            <pc:docMk/>
            <pc:sldMasterMk cId="3910009679" sldId="2147483648"/>
            <pc:sldLayoutMk cId="4235734752" sldId="2147483652"/>
          </pc:sldLayoutMkLst>
        </pc:sldLayoutChg>
        <pc:sldLayoutChg chg="mod">
          <pc:chgData name="Barlow, Ryan CDT (EDU)" userId="S::ryan.c.barlow@uscga.edu::a8ff858d-4b7a-45e1-97a8-d966866c0c31" providerId="AD" clId="Web-{E0B82D44-C492-4FFF-AB3E-05645593A538}" dt="2021-10-05T00:20:00.540" v="7"/>
          <pc:sldLayoutMkLst>
            <pc:docMk/>
            <pc:sldMasterMk cId="3910009679" sldId="2147483648"/>
            <pc:sldLayoutMk cId="3861009865" sldId="2147483653"/>
          </pc:sldLayoutMkLst>
        </pc:sldLayoutChg>
        <pc:sldLayoutChg chg="mod">
          <pc:chgData name="Barlow, Ryan CDT (EDU)" userId="S::ryan.c.barlow@uscga.edu::a8ff858d-4b7a-45e1-97a8-d966866c0c31" providerId="AD" clId="Web-{E0B82D44-C492-4FFF-AB3E-05645593A538}" dt="2021-10-05T00:20:00.540" v="7"/>
          <pc:sldLayoutMkLst>
            <pc:docMk/>
            <pc:sldMasterMk cId="3910009679" sldId="2147483648"/>
            <pc:sldLayoutMk cId="2584669638" sldId="2147483654"/>
          </pc:sldLayoutMkLst>
        </pc:sldLayoutChg>
        <pc:sldLayoutChg chg="mod">
          <pc:chgData name="Barlow, Ryan CDT (EDU)" userId="S::ryan.c.barlow@uscga.edu::a8ff858d-4b7a-45e1-97a8-d966866c0c31" providerId="AD" clId="Web-{E0B82D44-C492-4FFF-AB3E-05645593A538}" dt="2021-10-05T00:20:00.540" v="7"/>
          <pc:sldLayoutMkLst>
            <pc:docMk/>
            <pc:sldMasterMk cId="3910009679" sldId="2147483648"/>
            <pc:sldLayoutMk cId="2465377650" sldId="2147483655"/>
          </pc:sldLayoutMkLst>
        </pc:sldLayoutChg>
        <pc:sldLayoutChg chg="mod">
          <pc:chgData name="Barlow, Ryan CDT (EDU)" userId="S::ryan.c.barlow@uscga.edu::a8ff858d-4b7a-45e1-97a8-d966866c0c31" providerId="AD" clId="Web-{E0B82D44-C492-4FFF-AB3E-05645593A538}" dt="2021-10-05T00:20:00.540" v="7"/>
          <pc:sldLayoutMkLst>
            <pc:docMk/>
            <pc:sldMasterMk cId="3910009679" sldId="2147483648"/>
            <pc:sldLayoutMk cId="2685165669" sldId="2147483656"/>
          </pc:sldLayoutMkLst>
        </pc:sldLayoutChg>
        <pc:sldLayoutChg chg="mod">
          <pc:chgData name="Barlow, Ryan CDT (EDU)" userId="S::ryan.c.barlow@uscga.edu::a8ff858d-4b7a-45e1-97a8-d966866c0c31" providerId="AD" clId="Web-{E0B82D44-C492-4FFF-AB3E-05645593A538}" dt="2021-10-05T00:20:00.540" v="7"/>
          <pc:sldLayoutMkLst>
            <pc:docMk/>
            <pc:sldMasterMk cId="3910009679" sldId="2147483648"/>
            <pc:sldLayoutMk cId="3115641817" sldId="2147483657"/>
          </pc:sldLayoutMkLst>
        </pc:sldLayoutChg>
        <pc:sldLayoutChg chg="mod">
          <pc:chgData name="Barlow, Ryan CDT (EDU)" userId="S::ryan.c.barlow@uscga.edu::a8ff858d-4b7a-45e1-97a8-d966866c0c31" providerId="AD" clId="Web-{E0B82D44-C492-4FFF-AB3E-05645593A538}" dt="2021-10-05T00:20:00.540" v="7"/>
          <pc:sldLayoutMkLst>
            <pc:docMk/>
            <pc:sldMasterMk cId="3910009679" sldId="2147483648"/>
            <pc:sldLayoutMk cId="2882026654" sldId="2147483658"/>
          </pc:sldLayoutMkLst>
        </pc:sldLayoutChg>
        <pc:sldLayoutChg chg="mod">
          <pc:chgData name="Barlow, Ryan CDT (EDU)" userId="S::ryan.c.barlow@uscga.edu::a8ff858d-4b7a-45e1-97a8-d966866c0c31" providerId="AD" clId="Web-{E0B82D44-C492-4FFF-AB3E-05645593A538}" dt="2021-10-05T00:20:00.540" v="7"/>
          <pc:sldLayoutMkLst>
            <pc:docMk/>
            <pc:sldMasterMk cId="3910009679" sldId="2147483648"/>
            <pc:sldLayoutMk cId="1951207920" sldId="2147483659"/>
          </pc:sldLayoutMkLst>
        </pc:sldLayoutChg>
      </pc:sldMasterChg>
    </pc:docChg>
  </pc:docChgLst>
  <pc:docChgLst>
    <pc:chgData name="Moorer, Wilson CDT (EDU)" userId="S::wilson.j.moorer@uscga.edu::20dfd069-e9c3-468c-a725-a5f25b7d9cbd" providerId="AD" clId="Web-{7861D5FF-135D-4D6D-8C60-3CAFCF269FEA}"/>
    <pc:docChg chg="modSld">
      <pc:chgData name="Moorer, Wilson CDT (EDU)" userId="S::wilson.j.moorer@uscga.edu::20dfd069-e9c3-468c-a725-a5f25b7d9cbd" providerId="AD" clId="Web-{7861D5FF-135D-4D6D-8C60-3CAFCF269FEA}" dt="2021-10-05T02:35:48.804" v="63" actId="1076"/>
      <pc:docMkLst>
        <pc:docMk/>
      </pc:docMkLst>
      <pc:sldChg chg="modSp">
        <pc:chgData name="Moorer, Wilson CDT (EDU)" userId="S::wilson.j.moorer@uscga.edu::20dfd069-e9c3-468c-a725-a5f25b7d9cbd" providerId="AD" clId="Web-{7861D5FF-135D-4D6D-8C60-3CAFCF269FEA}" dt="2021-10-05T02:35:48.804" v="63" actId="1076"/>
        <pc:sldMkLst>
          <pc:docMk/>
          <pc:sldMk cId="1272848297" sldId="259"/>
        </pc:sldMkLst>
        <pc:spChg chg="mod">
          <ac:chgData name="Moorer, Wilson CDT (EDU)" userId="S::wilson.j.moorer@uscga.edu::20dfd069-e9c3-468c-a725-a5f25b7d9cbd" providerId="AD" clId="Web-{7861D5FF-135D-4D6D-8C60-3CAFCF269FEA}" dt="2021-10-05T02:35:41.929" v="61" actId="1076"/>
          <ac:spMkLst>
            <pc:docMk/>
            <pc:sldMk cId="1272848297" sldId="259"/>
            <ac:spMk id="2" creationId="{1EEF71B4-8ADB-4645-BB9D-B510CA31DC76}"/>
          </ac:spMkLst>
        </pc:spChg>
        <pc:spChg chg="mod">
          <ac:chgData name="Moorer, Wilson CDT (EDU)" userId="S::wilson.j.moorer@uscga.edu::20dfd069-e9c3-468c-a725-a5f25b7d9cbd" providerId="AD" clId="Web-{7861D5FF-135D-4D6D-8C60-3CAFCF269FEA}" dt="2021-10-05T02:35:45.382" v="62" actId="1076"/>
          <ac:spMkLst>
            <pc:docMk/>
            <pc:sldMk cId="1272848297" sldId="259"/>
            <ac:spMk id="3" creationId="{A8F4F1CF-4A36-4D7A-A425-74421E432DCF}"/>
          </ac:spMkLst>
        </pc:spChg>
        <pc:picChg chg="mod">
          <ac:chgData name="Moorer, Wilson CDT (EDU)" userId="S::wilson.j.moorer@uscga.edu::20dfd069-e9c3-468c-a725-a5f25b7d9cbd" providerId="AD" clId="Web-{7861D5FF-135D-4D6D-8C60-3CAFCF269FEA}" dt="2021-10-05T02:35:48.804" v="63" actId="1076"/>
          <ac:picMkLst>
            <pc:docMk/>
            <pc:sldMk cId="1272848297" sldId="259"/>
            <ac:picMk id="5" creationId="{D8D7F956-93C2-4B1E-AC9D-0236DA3EE0E1}"/>
          </ac:picMkLst>
        </pc:picChg>
      </pc:sldChg>
    </pc:docChg>
  </pc:docChgLst>
  <pc:docChgLst>
    <pc:chgData name="Barlow, Ryan CDT (EDU)" userId="S::ryan.c.barlow@uscga.edu::a8ff858d-4b7a-45e1-97a8-d966866c0c31" providerId="AD" clId="Web-{FA6738C5-E803-4229-AB57-3E3E8BCCB0D5}"/>
    <pc:docChg chg="modSld addMainMaster delMainMaster">
      <pc:chgData name="Barlow, Ryan CDT (EDU)" userId="S::ryan.c.barlow@uscga.edu::a8ff858d-4b7a-45e1-97a8-d966866c0c31" providerId="AD" clId="Web-{FA6738C5-E803-4229-AB57-3E3E8BCCB0D5}" dt="2021-10-03T15:24:32.219" v="5"/>
      <pc:docMkLst>
        <pc:docMk/>
      </pc:docMkLst>
      <pc:sldChg chg="addSp delSp modSp mod setBg modClrScheme setClrOvrMap chgLayout">
        <pc:chgData name="Barlow, Ryan CDT (EDU)" userId="S::ryan.c.barlow@uscga.edu::a8ff858d-4b7a-45e1-97a8-d966866c0c31" providerId="AD" clId="Web-{FA6738C5-E803-4229-AB57-3E3E8BCCB0D5}" dt="2021-10-03T15:24:32.219" v="5"/>
        <pc:sldMkLst>
          <pc:docMk/>
          <pc:sldMk cId="109857222" sldId="256"/>
        </pc:sldMkLst>
        <pc:spChg chg="mod">
          <ac:chgData name="Barlow, Ryan CDT (EDU)" userId="S::ryan.c.barlow@uscga.edu::a8ff858d-4b7a-45e1-97a8-d966866c0c31" providerId="AD" clId="Web-{FA6738C5-E803-4229-AB57-3E3E8BCCB0D5}" dt="2021-10-03T15:24:32.219" v="5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Barlow, Ryan CDT (EDU)" userId="S::ryan.c.barlow@uscga.edu::a8ff858d-4b7a-45e1-97a8-d966866c0c31" providerId="AD" clId="Web-{FA6738C5-E803-4229-AB57-3E3E8BCCB0D5}" dt="2021-10-03T15:24:32.219" v="5"/>
          <ac:spMkLst>
            <pc:docMk/>
            <pc:sldMk cId="109857222" sldId="256"/>
            <ac:spMk id="3" creationId="{00000000-0000-0000-0000-000000000000}"/>
          </ac:spMkLst>
        </pc:spChg>
        <pc:spChg chg="add mod">
          <ac:chgData name="Barlow, Ryan CDT (EDU)" userId="S::ryan.c.barlow@uscga.edu::a8ff858d-4b7a-45e1-97a8-d966866c0c31" providerId="AD" clId="Web-{FA6738C5-E803-4229-AB57-3E3E8BCCB0D5}" dt="2021-10-03T15:24:32.219" v="5"/>
          <ac:spMkLst>
            <pc:docMk/>
            <pc:sldMk cId="109857222" sldId="256"/>
            <ac:spMk id="5" creationId="{B41AA128-E4C8-4D50-BF39-BBEB964C0FF5}"/>
          </ac:spMkLst>
        </pc:spChg>
        <pc:spChg chg="add del">
          <ac:chgData name="Barlow, Ryan CDT (EDU)" userId="S::ryan.c.barlow@uscga.edu::a8ff858d-4b7a-45e1-97a8-d966866c0c31" providerId="AD" clId="Web-{FA6738C5-E803-4229-AB57-3E3E8BCCB0D5}" dt="2021-10-03T15:24:32.219" v="5"/>
          <ac:spMkLst>
            <pc:docMk/>
            <pc:sldMk cId="109857222" sldId="256"/>
            <ac:spMk id="10" creationId="{E49CC64F-7275-4E33-961B-0C5CDC439875}"/>
          </ac:spMkLst>
        </pc:spChg>
        <pc:spChg chg="add">
          <ac:chgData name="Barlow, Ryan CDT (EDU)" userId="S::ryan.c.barlow@uscga.edu::a8ff858d-4b7a-45e1-97a8-d966866c0c31" providerId="AD" clId="Web-{FA6738C5-E803-4229-AB57-3E3E8BCCB0D5}" dt="2021-10-03T15:24:32.219" v="5"/>
          <ac:spMkLst>
            <pc:docMk/>
            <pc:sldMk cId="109857222" sldId="256"/>
            <ac:spMk id="15" creationId="{4905C695-F54E-4EF8-8AEF-811D460E7AFE}"/>
          </ac:spMkLst>
        </pc:spChg>
        <pc:spChg chg="add">
          <ac:chgData name="Barlow, Ryan CDT (EDU)" userId="S::ryan.c.barlow@uscga.edu::a8ff858d-4b7a-45e1-97a8-d966866c0c31" providerId="AD" clId="Web-{FA6738C5-E803-4229-AB57-3E3E8BCCB0D5}" dt="2021-10-03T15:24:32.219" v="5"/>
          <ac:spMkLst>
            <pc:docMk/>
            <pc:sldMk cId="109857222" sldId="256"/>
            <ac:spMk id="17" creationId="{85AEFF94-0E7F-40D2-BB64-2466E9D66DFD}"/>
          </ac:spMkLst>
        </pc:spChg>
        <pc:grpChg chg="add">
          <ac:chgData name="Barlow, Ryan CDT (EDU)" userId="S::ryan.c.barlow@uscga.edu::a8ff858d-4b7a-45e1-97a8-d966866c0c31" providerId="AD" clId="Web-{FA6738C5-E803-4229-AB57-3E3E8BCCB0D5}" dt="2021-10-03T15:24:32.219" v="5"/>
          <ac:grpSpMkLst>
            <pc:docMk/>
            <pc:sldMk cId="109857222" sldId="256"/>
            <ac:grpSpMk id="19" creationId="{A206FD63-63B5-4FE3-A87F-05F94B21B8A1}"/>
          </ac:grpSpMkLst>
        </pc:grpChg>
        <pc:picChg chg="add mod ord">
          <ac:chgData name="Barlow, Ryan CDT (EDU)" userId="S::ryan.c.barlow@uscga.edu::a8ff858d-4b7a-45e1-97a8-d966866c0c31" providerId="AD" clId="Web-{FA6738C5-E803-4229-AB57-3E3E8BCCB0D5}" dt="2021-10-03T15:24:32.219" v="5"/>
          <ac:picMkLst>
            <pc:docMk/>
            <pc:sldMk cId="109857222" sldId="256"/>
            <ac:picMk id="4" creationId="{40E0C7A6-4A42-443F-8AF5-6610FAE89621}"/>
          </ac:picMkLst>
        </pc:picChg>
      </pc:sldChg>
      <pc:sldMasterChg chg="del delSldLayout">
        <pc:chgData name="Barlow, Ryan CDT (EDU)" userId="S::ryan.c.barlow@uscga.edu::a8ff858d-4b7a-45e1-97a8-d966866c0c31" providerId="AD" clId="Web-{FA6738C5-E803-4229-AB57-3E3E8BCCB0D5}" dt="2021-10-03T15:24:32.219" v="5"/>
        <pc:sldMasterMkLst>
          <pc:docMk/>
          <pc:sldMasterMk cId="2460954070" sldId="2147483660"/>
        </pc:sldMasterMkLst>
        <pc:sldLayoutChg chg="del">
          <pc:chgData name="Barlow, Ryan CDT (EDU)" userId="S::ryan.c.barlow@uscga.edu::a8ff858d-4b7a-45e1-97a8-d966866c0c31" providerId="AD" clId="Web-{FA6738C5-E803-4229-AB57-3E3E8BCCB0D5}" dt="2021-10-03T15:24:32.219" v="5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Barlow, Ryan CDT (EDU)" userId="S::ryan.c.barlow@uscga.edu::a8ff858d-4b7a-45e1-97a8-d966866c0c31" providerId="AD" clId="Web-{FA6738C5-E803-4229-AB57-3E3E8BCCB0D5}" dt="2021-10-03T15:24:32.219" v="5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Barlow, Ryan CDT (EDU)" userId="S::ryan.c.barlow@uscga.edu::a8ff858d-4b7a-45e1-97a8-d966866c0c31" providerId="AD" clId="Web-{FA6738C5-E803-4229-AB57-3E3E8BCCB0D5}" dt="2021-10-03T15:24:32.219" v="5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Barlow, Ryan CDT (EDU)" userId="S::ryan.c.barlow@uscga.edu::a8ff858d-4b7a-45e1-97a8-d966866c0c31" providerId="AD" clId="Web-{FA6738C5-E803-4229-AB57-3E3E8BCCB0D5}" dt="2021-10-03T15:24:32.219" v="5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Barlow, Ryan CDT (EDU)" userId="S::ryan.c.barlow@uscga.edu::a8ff858d-4b7a-45e1-97a8-d966866c0c31" providerId="AD" clId="Web-{FA6738C5-E803-4229-AB57-3E3E8BCCB0D5}" dt="2021-10-03T15:24:32.219" v="5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Barlow, Ryan CDT (EDU)" userId="S::ryan.c.barlow@uscga.edu::a8ff858d-4b7a-45e1-97a8-d966866c0c31" providerId="AD" clId="Web-{FA6738C5-E803-4229-AB57-3E3E8BCCB0D5}" dt="2021-10-03T15:24:32.219" v="5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Barlow, Ryan CDT (EDU)" userId="S::ryan.c.barlow@uscga.edu::a8ff858d-4b7a-45e1-97a8-d966866c0c31" providerId="AD" clId="Web-{FA6738C5-E803-4229-AB57-3E3E8BCCB0D5}" dt="2021-10-03T15:24:32.219" v="5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Barlow, Ryan CDT (EDU)" userId="S::ryan.c.barlow@uscga.edu::a8ff858d-4b7a-45e1-97a8-d966866c0c31" providerId="AD" clId="Web-{FA6738C5-E803-4229-AB57-3E3E8BCCB0D5}" dt="2021-10-03T15:24:32.219" v="5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Barlow, Ryan CDT (EDU)" userId="S::ryan.c.barlow@uscga.edu::a8ff858d-4b7a-45e1-97a8-d966866c0c31" providerId="AD" clId="Web-{FA6738C5-E803-4229-AB57-3E3E8BCCB0D5}" dt="2021-10-03T15:24:32.219" v="5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Barlow, Ryan CDT (EDU)" userId="S::ryan.c.barlow@uscga.edu::a8ff858d-4b7a-45e1-97a8-d966866c0c31" providerId="AD" clId="Web-{FA6738C5-E803-4229-AB57-3E3E8BCCB0D5}" dt="2021-10-03T15:24:32.219" v="5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Barlow, Ryan CDT (EDU)" userId="S::ryan.c.barlow@uscga.edu::a8ff858d-4b7a-45e1-97a8-d966866c0c31" providerId="AD" clId="Web-{FA6738C5-E803-4229-AB57-3E3E8BCCB0D5}" dt="2021-10-03T15:24:32.219" v="5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Barlow, Ryan CDT (EDU)" userId="S::ryan.c.barlow@uscga.edu::a8ff858d-4b7a-45e1-97a8-d966866c0c31" providerId="AD" clId="Web-{FA6738C5-E803-4229-AB57-3E3E8BCCB0D5}" dt="2021-10-03T15:24:32.219" v="5"/>
        <pc:sldMasterMkLst>
          <pc:docMk/>
          <pc:sldMasterMk cId="1343916807" sldId="2147483685"/>
        </pc:sldMasterMkLst>
        <pc:sldLayoutChg chg="add">
          <pc:chgData name="Barlow, Ryan CDT (EDU)" userId="S::ryan.c.barlow@uscga.edu::a8ff858d-4b7a-45e1-97a8-d966866c0c31" providerId="AD" clId="Web-{FA6738C5-E803-4229-AB57-3E3E8BCCB0D5}" dt="2021-10-03T15:24:32.219" v="5"/>
          <pc:sldLayoutMkLst>
            <pc:docMk/>
            <pc:sldMasterMk cId="1343916807" sldId="2147483685"/>
            <pc:sldLayoutMk cId="3753481777" sldId="2147483674"/>
          </pc:sldLayoutMkLst>
        </pc:sldLayoutChg>
        <pc:sldLayoutChg chg="add">
          <pc:chgData name="Barlow, Ryan CDT (EDU)" userId="S::ryan.c.barlow@uscga.edu::a8ff858d-4b7a-45e1-97a8-d966866c0c31" providerId="AD" clId="Web-{FA6738C5-E803-4229-AB57-3E3E8BCCB0D5}" dt="2021-10-03T15:24:32.219" v="5"/>
          <pc:sldLayoutMkLst>
            <pc:docMk/>
            <pc:sldMasterMk cId="1343916807" sldId="2147483685"/>
            <pc:sldLayoutMk cId="1556627217" sldId="2147483675"/>
          </pc:sldLayoutMkLst>
        </pc:sldLayoutChg>
        <pc:sldLayoutChg chg="add">
          <pc:chgData name="Barlow, Ryan CDT (EDU)" userId="S::ryan.c.barlow@uscga.edu::a8ff858d-4b7a-45e1-97a8-d966866c0c31" providerId="AD" clId="Web-{FA6738C5-E803-4229-AB57-3E3E8BCCB0D5}" dt="2021-10-03T15:24:32.219" v="5"/>
          <pc:sldLayoutMkLst>
            <pc:docMk/>
            <pc:sldMasterMk cId="1343916807" sldId="2147483685"/>
            <pc:sldLayoutMk cId="1218421514" sldId="2147483676"/>
          </pc:sldLayoutMkLst>
        </pc:sldLayoutChg>
        <pc:sldLayoutChg chg="add">
          <pc:chgData name="Barlow, Ryan CDT (EDU)" userId="S::ryan.c.barlow@uscga.edu::a8ff858d-4b7a-45e1-97a8-d966866c0c31" providerId="AD" clId="Web-{FA6738C5-E803-4229-AB57-3E3E8BCCB0D5}" dt="2021-10-03T15:24:32.219" v="5"/>
          <pc:sldLayoutMkLst>
            <pc:docMk/>
            <pc:sldMasterMk cId="1343916807" sldId="2147483685"/>
            <pc:sldLayoutMk cId="1125206966" sldId="2147483677"/>
          </pc:sldLayoutMkLst>
        </pc:sldLayoutChg>
        <pc:sldLayoutChg chg="add">
          <pc:chgData name="Barlow, Ryan CDT (EDU)" userId="S::ryan.c.barlow@uscga.edu::a8ff858d-4b7a-45e1-97a8-d966866c0c31" providerId="AD" clId="Web-{FA6738C5-E803-4229-AB57-3E3E8BCCB0D5}" dt="2021-10-03T15:24:32.219" v="5"/>
          <pc:sldLayoutMkLst>
            <pc:docMk/>
            <pc:sldMasterMk cId="1343916807" sldId="2147483685"/>
            <pc:sldLayoutMk cId="2742999144" sldId="2147483678"/>
          </pc:sldLayoutMkLst>
        </pc:sldLayoutChg>
        <pc:sldLayoutChg chg="add">
          <pc:chgData name="Barlow, Ryan CDT (EDU)" userId="S::ryan.c.barlow@uscga.edu::a8ff858d-4b7a-45e1-97a8-d966866c0c31" providerId="AD" clId="Web-{FA6738C5-E803-4229-AB57-3E3E8BCCB0D5}" dt="2021-10-03T15:24:32.219" v="5"/>
          <pc:sldLayoutMkLst>
            <pc:docMk/>
            <pc:sldMasterMk cId="1343916807" sldId="2147483685"/>
            <pc:sldLayoutMk cId="4187443136" sldId="2147483679"/>
          </pc:sldLayoutMkLst>
        </pc:sldLayoutChg>
        <pc:sldLayoutChg chg="add">
          <pc:chgData name="Barlow, Ryan CDT (EDU)" userId="S::ryan.c.barlow@uscga.edu::a8ff858d-4b7a-45e1-97a8-d966866c0c31" providerId="AD" clId="Web-{FA6738C5-E803-4229-AB57-3E3E8BCCB0D5}" dt="2021-10-03T15:24:32.219" v="5"/>
          <pc:sldLayoutMkLst>
            <pc:docMk/>
            <pc:sldMasterMk cId="1343916807" sldId="2147483685"/>
            <pc:sldLayoutMk cId="1661731538" sldId="2147483680"/>
          </pc:sldLayoutMkLst>
        </pc:sldLayoutChg>
        <pc:sldLayoutChg chg="add">
          <pc:chgData name="Barlow, Ryan CDT (EDU)" userId="S::ryan.c.barlow@uscga.edu::a8ff858d-4b7a-45e1-97a8-d966866c0c31" providerId="AD" clId="Web-{FA6738C5-E803-4229-AB57-3E3E8BCCB0D5}" dt="2021-10-03T15:24:32.219" v="5"/>
          <pc:sldLayoutMkLst>
            <pc:docMk/>
            <pc:sldMasterMk cId="1343916807" sldId="2147483685"/>
            <pc:sldLayoutMk cId="489861350" sldId="2147483681"/>
          </pc:sldLayoutMkLst>
        </pc:sldLayoutChg>
        <pc:sldLayoutChg chg="add">
          <pc:chgData name="Barlow, Ryan CDT (EDU)" userId="S::ryan.c.barlow@uscga.edu::a8ff858d-4b7a-45e1-97a8-d966866c0c31" providerId="AD" clId="Web-{FA6738C5-E803-4229-AB57-3E3E8BCCB0D5}" dt="2021-10-03T15:24:32.219" v="5"/>
          <pc:sldLayoutMkLst>
            <pc:docMk/>
            <pc:sldMasterMk cId="1343916807" sldId="2147483685"/>
            <pc:sldLayoutMk cId="3977619033" sldId="2147483682"/>
          </pc:sldLayoutMkLst>
        </pc:sldLayoutChg>
        <pc:sldLayoutChg chg="add">
          <pc:chgData name="Barlow, Ryan CDT (EDU)" userId="S::ryan.c.barlow@uscga.edu::a8ff858d-4b7a-45e1-97a8-d966866c0c31" providerId="AD" clId="Web-{FA6738C5-E803-4229-AB57-3E3E8BCCB0D5}" dt="2021-10-03T15:24:32.219" v="5"/>
          <pc:sldLayoutMkLst>
            <pc:docMk/>
            <pc:sldMasterMk cId="1343916807" sldId="2147483685"/>
            <pc:sldLayoutMk cId="3451005308" sldId="2147483683"/>
          </pc:sldLayoutMkLst>
        </pc:sldLayoutChg>
        <pc:sldLayoutChg chg="add">
          <pc:chgData name="Barlow, Ryan CDT (EDU)" userId="S::ryan.c.barlow@uscga.edu::a8ff858d-4b7a-45e1-97a8-d966866c0c31" providerId="AD" clId="Web-{FA6738C5-E803-4229-AB57-3E3E8BCCB0D5}" dt="2021-10-03T15:24:32.219" v="5"/>
          <pc:sldLayoutMkLst>
            <pc:docMk/>
            <pc:sldMasterMk cId="1343916807" sldId="2147483685"/>
            <pc:sldLayoutMk cId="135652368" sldId="2147483684"/>
          </pc:sldLayoutMkLst>
        </pc:sldLayoutChg>
      </pc:sldMasterChg>
    </pc:docChg>
  </pc:docChgLst>
  <pc:docChgLst>
    <pc:chgData name="Tann, Chanbopich CDT (EDU)" userId="S::chanbopich.tann@uscga.edu::3493d445-4f00-4b2d-9058-b76b0e2794c7" providerId="AD" clId="Web-{112DB9DC-AF74-4774-8C39-32E9C62A412E}"/>
    <pc:docChg chg="modSld">
      <pc:chgData name="Tann, Chanbopich CDT (EDU)" userId="S::chanbopich.tann@uscga.edu::3493d445-4f00-4b2d-9058-b76b0e2794c7" providerId="AD" clId="Web-{112DB9DC-AF74-4774-8C39-32E9C62A412E}" dt="2021-10-04T23:43:34.167" v="63" actId="1076"/>
      <pc:docMkLst>
        <pc:docMk/>
      </pc:docMkLst>
      <pc:sldChg chg="addSp delSp modSp mod setBg">
        <pc:chgData name="Tann, Chanbopich CDT (EDU)" userId="S::chanbopich.tann@uscga.edu::3493d445-4f00-4b2d-9058-b76b0e2794c7" providerId="AD" clId="Web-{112DB9DC-AF74-4774-8C39-32E9C62A412E}" dt="2021-10-04T23:43:34.167" v="63" actId="1076"/>
        <pc:sldMkLst>
          <pc:docMk/>
          <pc:sldMk cId="1867741233" sldId="287"/>
        </pc:sldMkLst>
        <pc:spChg chg="mod">
          <ac:chgData name="Tann, Chanbopich CDT (EDU)" userId="S::chanbopich.tann@uscga.edu::3493d445-4f00-4b2d-9058-b76b0e2794c7" providerId="AD" clId="Web-{112DB9DC-AF74-4774-8C39-32E9C62A412E}" dt="2021-10-04T23:42:17.837" v="8"/>
          <ac:spMkLst>
            <pc:docMk/>
            <pc:sldMk cId="1867741233" sldId="287"/>
            <ac:spMk id="2" creationId="{25B5FC74-2B45-4DFC-8B28-DE48E3078AD6}"/>
          </ac:spMkLst>
        </pc:spChg>
        <pc:spChg chg="del">
          <ac:chgData name="Tann, Chanbopich CDT (EDU)" userId="S::chanbopich.tann@uscga.edu::3493d445-4f00-4b2d-9058-b76b0e2794c7" providerId="AD" clId="Web-{112DB9DC-AF74-4774-8C39-32E9C62A412E}" dt="2021-10-04T23:40:50.304" v="0"/>
          <ac:spMkLst>
            <pc:docMk/>
            <pc:sldMk cId="1867741233" sldId="287"/>
            <ac:spMk id="3" creationId="{37721D38-5382-4FF0-8729-C83C96C800F3}"/>
          </ac:spMkLst>
        </pc:spChg>
        <pc:spChg chg="add del">
          <ac:chgData name="Tann, Chanbopich CDT (EDU)" userId="S::chanbopich.tann@uscga.edu::3493d445-4f00-4b2d-9058-b76b0e2794c7" providerId="AD" clId="Web-{112DB9DC-AF74-4774-8C39-32E9C62A412E}" dt="2021-10-04T23:42:17.837" v="8"/>
          <ac:spMkLst>
            <pc:docMk/>
            <pc:sldMk cId="1867741233" sldId="287"/>
            <ac:spMk id="5" creationId="{4D2CB411-DE43-442B-9504-9A46B5E4F72F}"/>
          </ac:spMkLst>
        </pc:spChg>
        <pc:spChg chg="add mod">
          <ac:chgData name="Tann, Chanbopich CDT (EDU)" userId="S::chanbopich.tann@uscga.edu::3493d445-4f00-4b2d-9058-b76b0e2794c7" providerId="AD" clId="Web-{112DB9DC-AF74-4774-8C39-32E9C62A412E}" dt="2021-10-04T23:43:24.307" v="60" actId="1076"/>
          <ac:spMkLst>
            <pc:docMk/>
            <pc:sldMk cId="1867741233" sldId="287"/>
            <ac:spMk id="8" creationId="{8A68B161-0970-482B-BBC5-C5C6A7022411}"/>
          </ac:spMkLst>
        </pc:spChg>
        <pc:spChg chg="add del">
          <ac:chgData name="Tann, Chanbopich CDT (EDU)" userId="S::chanbopich.tann@uscga.edu::3493d445-4f00-4b2d-9058-b76b0e2794c7" providerId="AD" clId="Web-{112DB9DC-AF74-4774-8C39-32E9C62A412E}" dt="2021-10-04T23:42:17.837" v="8"/>
          <ac:spMkLst>
            <pc:docMk/>
            <pc:sldMk cId="1867741233" sldId="287"/>
            <ac:spMk id="11" creationId="{2B97F24A-32CE-4C1C-A50D-3016B394DCFB}"/>
          </ac:spMkLst>
        </pc:spChg>
        <pc:spChg chg="add del">
          <ac:chgData name="Tann, Chanbopich CDT (EDU)" userId="S::chanbopich.tann@uscga.edu::3493d445-4f00-4b2d-9058-b76b0e2794c7" providerId="AD" clId="Web-{112DB9DC-AF74-4774-8C39-32E9C62A412E}" dt="2021-10-04T23:42:17.837" v="8"/>
          <ac:spMkLst>
            <pc:docMk/>
            <pc:sldMk cId="1867741233" sldId="287"/>
            <ac:spMk id="13" creationId="{CD8B4F24-440B-49E9-B85D-733523DC064B}"/>
          </ac:spMkLst>
        </pc:spChg>
        <pc:spChg chg="add">
          <ac:chgData name="Tann, Chanbopich CDT (EDU)" userId="S::chanbopich.tann@uscga.edu::3493d445-4f00-4b2d-9058-b76b0e2794c7" providerId="AD" clId="Web-{112DB9DC-AF74-4774-8C39-32E9C62A412E}" dt="2021-10-04T23:42:17.837" v="8"/>
          <ac:spMkLst>
            <pc:docMk/>
            <pc:sldMk cId="1867741233" sldId="287"/>
            <ac:spMk id="18" creationId="{2B566528-1B12-4246-9431-5C2D7D081168}"/>
          </ac:spMkLst>
        </pc:spChg>
        <pc:grpChg chg="add">
          <ac:chgData name="Tann, Chanbopich CDT (EDU)" userId="S::chanbopich.tann@uscga.edu::3493d445-4f00-4b2d-9058-b76b0e2794c7" providerId="AD" clId="Web-{112DB9DC-AF74-4774-8C39-32E9C62A412E}" dt="2021-10-04T23:42:17.837" v="8"/>
          <ac:grpSpMkLst>
            <pc:docMk/>
            <pc:sldMk cId="1867741233" sldId="287"/>
            <ac:grpSpMk id="20" creationId="{828A5161-06F1-46CF-8AD7-844680A59E13}"/>
          </ac:grpSpMkLst>
        </pc:grpChg>
        <pc:grpChg chg="add">
          <ac:chgData name="Tann, Chanbopich CDT (EDU)" userId="S::chanbopich.tann@uscga.edu::3493d445-4f00-4b2d-9058-b76b0e2794c7" providerId="AD" clId="Web-{112DB9DC-AF74-4774-8C39-32E9C62A412E}" dt="2021-10-04T23:42:17.837" v="8"/>
          <ac:grpSpMkLst>
            <pc:docMk/>
            <pc:sldMk cId="1867741233" sldId="287"/>
            <ac:grpSpMk id="24" creationId="{5995D10D-E9C9-47DB-AE7E-801FEF38F5C9}"/>
          </ac:grpSpMkLst>
        </pc:grpChg>
        <pc:picChg chg="add mod ord">
          <ac:chgData name="Tann, Chanbopich CDT (EDU)" userId="S::chanbopich.tann@uscga.edu::3493d445-4f00-4b2d-9058-b76b0e2794c7" providerId="AD" clId="Web-{112DB9DC-AF74-4774-8C39-32E9C62A412E}" dt="2021-10-04T23:43:34.167" v="63" actId="1076"/>
          <ac:picMkLst>
            <pc:docMk/>
            <pc:sldMk cId="1867741233" sldId="287"/>
            <ac:picMk id="4" creationId="{8A881156-C9A8-4BF7-998C-DC7CDFDEED2E}"/>
          </ac:picMkLst>
        </pc:picChg>
      </pc:sldChg>
    </pc:docChg>
  </pc:docChgLst>
  <pc:docChgLst>
    <pc:chgData name="Kim, Samuel CDT (EDU)" userId="S::samuel.y.kim@uscga.edu::3092b894-7112-4f45-8f59-f65d2752bbc1" providerId="AD" clId="Web-{C3F15958-CDFB-4BE3-861B-40508020FD97}"/>
    <pc:docChg chg="modSld">
      <pc:chgData name="Kim, Samuel CDT (EDU)" userId="S::samuel.y.kim@uscga.edu::3092b894-7112-4f45-8f59-f65d2752bbc1" providerId="AD" clId="Web-{C3F15958-CDFB-4BE3-861B-40508020FD97}" dt="2021-10-05T02:08:21.437" v="196" actId="14100"/>
      <pc:docMkLst>
        <pc:docMk/>
      </pc:docMkLst>
      <pc:sldChg chg="modSp">
        <pc:chgData name="Kim, Samuel CDT (EDU)" userId="S::samuel.y.kim@uscga.edu::3092b894-7112-4f45-8f59-f65d2752bbc1" providerId="AD" clId="Web-{C3F15958-CDFB-4BE3-861B-40508020FD97}" dt="2021-10-05T02:05:55.932" v="187" actId="20577"/>
        <pc:sldMkLst>
          <pc:docMk/>
          <pc:sldMk cId="180746571" sldId="260"/>
        </pc:sldMkLst>
        <pc:spChg chg="mod">
          <ac:chgData name="Kim, Samuel CDT (EDU)" userId="S::samuel.y.kim@uscga.edu::3092b894-7112-4f45-8f59-f65d2752bbc1" providerId="AD" clId="Web-{C3F15958-CDFB-4BE3-861B-40508020FD97}" dt="2021-10-05T02:05:55.932" v="187" actId="20577"/>
          <ac:spMkLst>
            <pc:docMk/>
            <pc:sldMk cId="180746571" sldId="260"/>
            <ac:spMk id="2" creationId="{A682D198-072A-4988-B170-26F603EA7778}"/>
          </ac:spMkLst>
        </pc:spChg>
      </pc:sldChg>
      <pc:sldChg chg="modSp">
        <pc:chgData name="Kim, Samuel CDT (EDU)" userId="S::samuel.y.kim@uscga.edu::3092b894-7112-4f45-8f59-f65d2752bbc1" providerId="AD" clId="Web-{C3F15958-CDFB-4BE3-861B-40508020FD97}" dt="2021-10-05T02:06:27.808" v="190" actId="20577"/>
        <pc:sldMkLst>
          <pc:docMk/>
          <pc:sldMk cId="1409017688" sldId="263"/>
        </pc:sldMkLst>
        <pc:spChg chg="mod">
          <ac:chgData name="Kim, Samuel CDT (EDU)" userId="S::samuel.y.kim@uscga.edu::3092b894-7112-4f45-8f59-f65d2752bbc1" providerId="AD" clId="Web-{C3F15958-CDFB-4BE3-861B-40508020FD97}" dt="2021-10-05T02:06:27.808" v="190" actId="20577"/>
          <ac:spMkLst>
            <pc:docMk/>
            <pc:sldMk cId="1409017688" sldId="263"/>
            <ac:spMk id="2" creationId="{747FFBEA-4800-40E4-A9CC-DDC1A96E84E1}"/>
          </ac:spMkLst>
        </pc:spChg>
        <pc:spChg chg="mod">
          <ac:chgData name="Kim, Samuel CDT (EDU)" userId="S::samuel.y.kim@uscga.edu::3092b894-7112-4f45-8f59-f65d2752bbc1" providerId="AD" clId="Web-{C3F15958-CDFB-4BE3-861B-40508020FD97}" dt="2021-10-05T02:02:51.972" v="178" actId="20577"/>
          <ac:spMkLst>
            <pc:docMk/>
            <pc:sldMk cId="1409017688" sldId="263"/>
            <ac:spMk id="3" creationId="{D9D0C3E4-E9CA-42C1-BCA7-BA141F43764A}"/>
          </ac:spMkLst>
        </pc:spChg>
      </pc:sldChg>
      <pc:sldChg chg="modSp">
        <pc:chgData name="Kim, Samuel CDT (EDU)" userId="S::samuel.y.kim@uscga.edu::3092b894-7112-4f45-8f59-f65d2752bbc1" providerId="AD" clId="Web-{C3F15958-CDFB-4BE3-861B-40508020FD97}" dt="2021-10-05T02:08:21.437" v="196" actId="14100"/>
        <pc:sldMkLst>
          <pc:docMk/>
          <pc:sldMk cId="3857848145" sldId="265"/>
        </pc:sldMkLst>
        <pc:spChg chg="mod">
          <ac:chgData name="Kim, Samuel CDT (EDU)" userId="S::samuel.y.kim@uscga.edu::3092b894-7112-4f45-8f59-f65d2752bbc1" providerId="AD" clId="Web-{C3F15958-CDFB-4BE3-861B-40508020FD97}" dt="2021-10-05T02:08:21.437" v="196" actId="14100"/>
          <ac:spMkLst>
            <pc:docMk/>
            <pc:sldMk cId="3857848145" sldId="265"/>
            <ac:spMk id="5" creationId="{0A9EC55A-F384-4AF3-A795-3170C3FD792C}"/>
          </ac:spMkLst>
        </pc:spChg>
      </pc:sldChg>
    </pc:docChg>
  </pc:docChgLst>
  <pc:docChgLst>
    <pc:chgData name="Raymond, Patrick CDT (EDU)" userId="S::patrick.d.raymond@uscga.edu::410f8150-2091-4dfe-a2b6-193c2a838e19" providerId="AD" clId="Web-{A3F0718F-E3F7-4553-8687-BCC61E7E186E}"/>
    <pc:docChg chg="addSld modSld">
      <pc:chgData name="Raymond, Patrick CDT (EDU)" userId="S::patrick.d.raymond@uscga.edu::410f8150-2091-4dfe-a2b6-193c2a838e19" providerId="AD" clId="Web-{A3F0718F-E3F7-4553-8687-BCC61E7E186E}" dt="2021-10-05T00:01:09.207" v="24" actId="20577"/>
      <pc:docMkLst>
        <pc:docMk/>
      </pc:docMkLst>
      <pc:sldChg chg="addSp modSp">
        <pc:chgData name="Raymond, Patrick CDT (EDU)" userId="S::patrick.d.raymond@uscga.edu::410f8150-2091-4dfe-a2b6-193c2a838e19" providerId="AD" clId="Web-{A3F0718F-E3F7-4553-8687-BCC61E7E186E}" dt="2021-10-05T00:00:38.737" v="11" actId="14100"/>
        <pc:sldMkLst>
          <pc:docMk/>
          <pc:sldMk cId="3806400229" sldId="286"/>
        </pc:sldMkLst>
        <pc:spChg chg="mod">
          <ac:chgData name="Raymond, Patrick CDT (EDU)" userId="S::patrick.d.raymond@uscga.edu::410f8150-2091-4dfe-a2b6-193c2a838e19" providerId="AD" clId="Web-{A3F0718F-E3F7-4553-8687-BCC61E7E186E}" dt="2021-10-05T00:00:33.706" v="10" actId="1076"/>
          <ac:spMkLst>
            <pc:docMk/>
            <pc:sldMk cId="3806400229" sldId="286"/>
            <ac:spMk id="2" creationId="{83E16A32-0811-494C-9F0C-0BF809D1671F}"/>
          </ac:spMkLst>
        </pc:spChg>
        <pc:spChg chg="mod">
          <ac:chgData name="Raymond, Patrick CDT (EDU)" userId="S::patrick.d.raymond@uscga.edu::410f8150-2091-4dfe-a2b6-193c2a838e19" providerId="AD" clId="Web-{A3F0718F-E3F7-4553-8687-BCC61E7E186E}" dt="2021-10-05T00:00:29.002" v="9" actId="1076"/>
          <ac:spMkLst>
            <pc:docMk/>
            <pc:sldMk cId="3806400229" sldId="286"/>
            <ac:spMk id="3" creationId="{51921EB6-D2E9-435A-9E8B-D93AF3AA28E6}"/>
          </ac:spMkLst>
        </pc:spChg>
        <pc:picChg chg="add mod">
          <ac:chgData name="Raymond, Patrick CDT (EDU)" userId="S::patrick.d.raymond@uscga.edu::410f8150-2091-4dfe-a2b6-193c2a838e19" providerId="AD" clId="Web-{A3F0718F-E3F7-4553-8687-BCC61E7E186E}" dt="2021-10-05T00:00:38.737" v="11" actId="14100"/>
          <ac:picMkLst>
            <pc:docMk/>
            <pc:sldMk cId="3806400229" sldId="286"/>
            <ac:picMk id="4" creationId="{03FDF6C2-FC45-46D6-B01A-FB09EEF8B52C}"/>
          </ac:picMkLst>
        </pc:picChg>
      </pc:sldChg>
      <pc:sldChg chg="modSp new">
        <pc:chgData name="Raymond, Patrick CDT (EDU)" userId="S::patrick.d.raymond@uscga.edu::410f8150-2091-4dfe-a2b6-193c2a838e19" providerId="AD" clId="Web-{A3F0718F-E3F7-4553-8687-BCC61E7E186E}" dt="2021-10-05T00:01:09.207" v="24" actId="20577"/>
        <pc:sldMkLst>
          <pc:docMk/>
          <pc:sldMk cId="3457806291" sldId="288"/>
        </pc:sldMkLst>
        <pc:spChg chg="mod">
          <ac:chgData name="Raymond, Patrick CDT (EDU)" userId="S::patrick.d.raymond@uscga.edu::410f8150-2091-4dfe-a2b6-193c2a838e19" providerId="AD" clId="Web-{A3F0718F-E3F7-4553-8687-BCC61E7E186E}" dt="2021-10-05T00:01:09.207" v="24" actId="20577"/>
          <ac:spMkLst>
            <pc:docMk/>
            <pc:sldMk cId="3457806291" sldId="288"/>
            <ac:spMk id="2" creationId="{CD83D60F-16E2-40F2-A413-F45770AFD9F3}"/>
          </ac:spMkLst>
        </pc:spChg>
      </pc:sldChg>
    </pc:docChg>
  </pc:docChgLst>
  <pc:docChgLst>
    <pc:chgData name="Kim, Samuel CDT (EDU)" userId="S::samuel.y.kim@uscga.edu::3092b894-7112-4f45-8f59-f65d2752bbc1" providerId="AD" clId="Web-{8C19A3BB-E310-4D04-AB2C-F852CD636EC6}"/>
    <pc:docChg chg="addSld modSld">
      <pc:chgData name="Kim, Samuel CDT (EDU)" userId="S::samuel.y.kim@uscga.edu::3092b894-7112-4f45-8f59-f65d2752bbc1" providerId="AD" clId="Web-{8C19A3BB-E310-4D04-AB2C-F852CD636EC6}" dt="2021-10-04T17:34:50.545" v="905" actId="20577"/>
      <pc:docMkLst>
        <pc:docMk/>
      </pc:docMkLst>
      <pc:sldChg chg="modSp">
        <pc:chgData name="Kim, Samuel CDT (EDU)" userId="S::samuel.y.kim@uscga.edu::3092b894-7112-4f45-8f59-f65d2752bbc1" providerId="AD" clId="Web-{8C19A3BB-E310-4D04-AB2C-F852CD636EC6}" dt="2021-10-04T17:02:30.676" v="578" actId="20577"/>
        <pc:sldMkLst>
          <pc:docMk/>
          <pc:sldMk cId="2301967868" sldId="262"/>
        </pc:sldMkLst>
        <pc:graphicFrameChg chg="mod modGraphic">
          <ac:chgData name="Kim, Samuel CDT (EDU)" userId="S::samuel.y.kim@uscga.edu::3092b894-7112-4f45-8f59-f65d2752bbc1" providerId="AD" clId="Web-{8C19A3BB-E310-4D04-AB2C-F852CD636EC6}" dt="2021-10-04T17:02:30.676" v="578" actId="20577"/>
          <ac:graphicFrameMkLst>
            <pc:docMk/>
            <pc:sldMk cId="2301967868" sldId="262"/>
            <ac:graphicFrameMk id="16" creationId="{08023EA7-B074-46D0-B431-B782A0CD6161}"/>
          </ac:graphicFrameMkLst>
        </pc:graphicFrameChg>
      </pc:sldChg>
      <pc:sldChg chg="modSp">
        <pc:chgData name="Kim, Samuel CDT (EDU)" userId="S::samuel.y.kim@uscga.edu::3092b894-7112-4f45-8f59-f65d2752bbc1" providerId="AD" clId="Web-{8C19A3BB-E310-4D04-AB2C-F852CD636EC6}" dt="2021-10-04T17:14:40.765" v="874" actId="20577"/>
        <pc:sldMkLst>
          <pc:docMk/>
          <pc:sldMk cId="4166463409" sldId="273"/>
        </pc:sldMkLst>
        <pc:spChg chg="mod">
          <ac:chgData name="Kim, Samuel CDT (EDU)" userId="S::samuel.y.kim@uscga.edu::3092b894-7112-4f45-8f59-f65d2752bbc1" providerId="AD" clId="Web-{8C19A3BB-E310-4D04-AB2C-F852CD636EC6}" dt="2021-10-04T17:14:40.765" v="874" actId="20577"/>
          <ac:spMkLst>
            <pc:docMk/>
            <pc:sldMk cId="4166463409" sldId="273"/>
            <ac:spMk id="3" creationId="{94ADBCFB-57C9-426D-B3D5-FA78C17261E5}"/>
          </ac:spMkLst>
        </pc:spChg>
      </pc:sldChg>
      <pc:sldChg chg="modSp">
        <pc:chgData name="Kim, Samuel CDT (EDU)" userId="S::samuel.y.kim@uscga.edu::3092b894-7112-4f45-8f59-f65d2752bbc1" providerId="AD" clId="Web-{8C19A3BB-E310-4D04-AB2C-F852CD636EC6}" dt="2021-10-04T17:13:42.624" v="871" actId="20577"/>
        <pc:sldMkLst>
          <pc:docMk/>
          <pc:sldMk cId="3933767647" sldId="275"/>
        </pc:sldMkLst>
        <pc:spChg chg="mod">
          <ac:chgData name="Kim, Samuel CDT (EDU)" userId="S::samuel.y.kim@uscga.edu::3092b894-7112-4f45-8f59-f65d2752bbc1" providerId="AD" clId="Web-{8C19A3BB-E310-4D04-AB2C-F852CD636EC6}" dt="2021-10-04T17:13:42.624" v="871" actId="20577"/>
          <ac:spMkLst>
            <pc:docMk/>
            <pc:sldMk cId="3933767647" sldId="275"/>
            <ac:spMk id="3" creationId="{B830243F-C3D8-4A01-93A1-284572EC3511}"/>
          </ac:spMkLst>
        </pc:spChg>
      </pc:sldChg>
      <pc:sldChg chg="addSp delSp modSp mod setClrOvrMap">
        <pc:chgData name="Kim, Samuel CDT (EDU)" userId="S::samuel.y.kim@uscga.edu::3092b894-7112-4f45-8f59-f65d2752bbc1" providerId="AD" clId="Web-{8C19A3BB-E310-4D04-AB2C-F852CD636EC6}" dt="2021-10-04T17:08:05.791" v="766" actId="1076"/>
        <pc:sldMkLst>
          <pc:docMk/>
          <pc:sldMk cId="2363336877" sldId="279"/>
        </pc:sldMkLst>
        <pc:spChg chg="mod">
          <ac:chgData name="Kim, Samuel CDT (EDU)" userId="S::samuel.y.kim@uscga.edu::3092b894-7112-4f45-8f59-f65d2752bbc1" providerId="AD" clId="Web-{8C19A3BB-E310-4D04-AB2C-F852CD636EC6}" dt="2021-10-04T17:08:01.353" v="764"/>
          <ac:spMkLst>
            <pc:docMk/>
            <pc:sldMk cId="2363336877" sldId="279"/>
            <ac:spMk id="2" creationId="{6DAD15F0-B303-45A3-A275-64152CAD5120}"/>
          </ac:spMkLst>
        </pc:spChg>
        <pc:spChg chg="mod">
          <ac:chgData name="Kim, Samuel CDT (EDU)" userId="S::samuel.y.kim@uscga.edu::3092b894-7112-4f45-8f59-f65d2752bbc1" providerId="AD" clId="Web-{8C19A3BB-E310-4D04-AB2C-F852CD636EC6}" dt="2021-10-04T17:08:01.353" v="764"/>
          <ac:spMkLst>
            <pc:docMk/>
            <pc:sldMk cId="2363336877" sldId="279"/>
            <ac:spMk id="3" creationId="{08FADDD1-8CDC-4152-890A-FDC53FC2B07D}"/>
          </ac:spMkLst>
        </pc:spChg>
        <pc:spChg chg="add del">
          <ac:chgData name="Kim, Samuel CDT (EDU)" userId="S::samuel.y.kim@uscga.edu::3092b894-7112-4f45-8f59-f65d2752bbc1" providerId="AD" clId="Web-{8C19A3BB-E310-4D04-AB2C-F852CD636EC6}" dt="2021-10-04T17:08:01.353" v="764"/>
          <ac:spMkLst>
            <pc:docMk/>
            <pc:sldMk cId="2363336877" sldId="279"/>
            <ac:spMk id="8" creationId="{33CD251C-A887-4D2F-925B-FC097198538B}"/>
          </ac:spMkLst>
        </pc:spChg>
        <pc:spChg chg="add del">
          <ac:chgData name="Kim, Samuel CDT (EDU)" userId="S::samuel.y.kim@uscga.edu::3092b894-7112-4f45-8f59-f65d2752bbc1" providerId="AD" clId="Web-{8C19A3BB-E310-4D04-AB2C-F852CD636EC6}" dt="2021-10-04T17:08:01.353" v="764"/>
          <ac:spMkLst>
            <pc:docMk/>
            <pc:sldMk cId="2363336877" sldId="279"/>
            <ac:spMk id="10" creationId="{3B2069EE-A08E-44F0-B3F9-3CF8CC2DCAD5}"/>
          </ac:spMkLst>
        </pc:spChg>
        <pc:spChg chg="add del">
          <ac:chgData name="Kim, Samuel CDT (EDU)" userId="S::samuel.y.kim@uscga.edu::3092b894-7112-4f45-8f59-f65d2752bbc1" providerId="AD" clId="Web-{8C19A3BB-E310-4D04-AB2C-F852CD636EC6}" dt="2021-10-04T17:08:01.353" v="764"/>
          <ac:spMkLst>
            <pc:docMk/>
            <pc:sldMk cId="2363336877" sldId="279"/>
            <ac:spMk id="16" creationId="{F13C74B1-5B17-4795-BED0-7140497B445A}"/>
          </ac:spMkLst>
        </pc:spChg>
        <pc:spChg chg="add del">
          <ac:chgData name="Kim, Samuel CDT (EDU)" userId="S::samuel.y.kim@uscga.edu::3092b894-7112-4f45-8f59-f65d2752bbc1" providerId="AD" clId="Web-{8C19A3BB-E310-4D04-AB2C-F852CD636EC6}" dt="2021-10-04T17:08:01.353" v="764"/>
          <ac:spMkLst>
            <pc:docMk/>
            <pc:sldMk cId="2363336877" sldId="279"/>
            <ac:spMk id="17" creationId="{D4974D33-8DC5-464E-8C6D-BE58F0669C17}"/>
          </ac:spMkLst>
        </pc:spChg>
        <pc:spChg chg="add del">
          <ac:chgData name="Kim, Samuel CDT (EDU)" userId="S::samuel.y.kim@uscga.edu::3092b894-7112-4f45-8f59-f65d2752bbc1" providerId="AD" clId="Web-{8C19A3BB-E310-4D04-AB2C-F852CD636EC6}" dt="2021-10-04T17:07:32.400" v="754"/>
          <ac:spMkLst>
            <pc:docMk/>
            <pc:sldMk cId="2363336877" sldId="279"/>
            <ac:spMk id="19" creationId="{9AA72BD9-2C5A-4EDC-931F-5AA08EACA0F3}"/>
          </ac:spMkLst>
        </pc:spChg>
        <pc:spChg chg="add del">
          <ac:chgData name="Kim, Samuel CDT (EDU)" userId="S::samuel.y.kim@uscga.edu::3092b894-7112-4f45-8f59-f65d2752bbc1" providerId="AD" clId="Web-{8C19A3BB-E310-4D04-AB2C-F852CD636EC6}" dt="2021-10-04T17:07:32.400" v="754"/>
          <ac:spMkLst>
            <pc:docMk/>
            <pc:sldMk cId="2363336877" sldId="279"/>
            <ac:spMk id="21" creationId="{DD3981AC-7B61-4947-BCF3-F7AA7FA385B9}"/>
          </ac:spMkLst>
        </pc:spChg>
        <pc:spChg chg="add del">
          <ac:chgData name="Kim, Samuel CDT (EDU)" userId="S::samuel.y.kim@uscga.edu::3092b894-7112-4f45-8f59-f65d2752bbc1" providerId="AD" clId="Web-{8C19A3BB-E310-4D04-AB2C-F852CD636EC6}" dt="2021-10-04T17:07:32.400" v="754"/>
          <ac:spMkLst>
            <pc:docMk/>
            <pc:sldMk cId="2363336877" sldId="279"/>
            <ac:spMk id="23" creationId="{55D4142C-5077-457F-A6AD-3FECFDB39685}"/>
          </ac:spMkLst>
        </pc:spChg>
        <pc:spChg chg="add del">
          <ac:chgData name="Kim, Samuel CDT (EDU)" userId="S::samuel.y.kim@uscga.edu::3092b894-7112-4f45-8f59-f65d2752bbc1" providerId="AD" clId="Web-{8C19A3BB-E310-4D04-AB2C-F852CD636EC6}" dt="2021-10-04T17:07:32.400" v="754"/>
          <ac:spMkLst>
            <pc:docMk/>
            <pc:sldMk cId="2363336877" sldId="279"/>
            <ac:spMk id="25" creationId="{7A5F0580-5EE9-419F-96EE-B6529EF6E7D0}"/>
          </ac:spMkLst>
        </pc:spChg>
        <pc:grpChg chg="add del">
          <ac:chgData name="Kim, Samuel CDT (EDU)" userId="S::samuel.y.kim@uscga.edu::3092b894-7112-4f45-8f59-f65d2752bbc1" providerId="AD" clId="Web-{8C19A3BB-E310-4D04-AB2C-F852CD636EC6}" dt="2021-10-04T17:08:01.353" v="764"/>
          <ac:grpSpMkLst>
            <pc:docMk/>
            <pc:sldMk cId="2363336877" sldId="279"/>
            <ac:grpSpMk id="12" creationId="{E12BF2FB-8A96-4B53-86A0-04755C545EB8}"/>
          </ac:grpSpMkLst>
        </pc:grpChg>
        <pc:picChg chg="add mod ord">
          <ac:chgData name="Kim, Samuel CDT (EDU)" userId="S::samuel.y.kim@uscga.edu::3092b894-7112-4f45-8f59-f65d2752bbc1" providerId="AD" clId="Web-{8C19A3BB-E310-4D04-AB2C-F852CD636EC6}" dt="2021-10-04T17:08:05.791" v="766" actId="1076"/>
          <ac:picMkLst>
            <pc:docMk/>
            <pc:sldMk cId="2363336877" sldId="279"/>
            <ac:picMk id="4" creationId="{FBD2A471-06D6-4F8D-B73E-88E08FC71200}"/>
          </ac:picMkLst>
        </pc:picChg>
      </pc:sldChg>
      <pc:sldChg chg="modSp new">
        <pc:chgData name="Kim, Samuel CDT (EDU)" userId="S::samuel.y.kim@uscga.edu::3092b894-7112-4f45-8f59-f65d2752bbc1" providerId="AD" clId="Web-{8C19A3BB-E310-4D04-AB2C-F852CD636EC6}" dt="2021-10-04T17:34:50.545" v="905" actId="20577"/>
        <pc:sldMkLst>
          <pc:docMk/>
          <pc:sldMk cId="1598026025" sldId="285"/>
        </pc:sldMkLst>
        <pc:spChg chg="mod">
          <ac:chgData name="Kim, Samuel CDT (EDU)" userId="S::samuel.y.kim@uscga.edu::3092b894-7112-4f45-8f59-f65d2752bbc1" providerId="AD" clId="Web-{8C19A3BB-E310-4D04-AB2C-F852CD636EC6}" dt="2021-10-04T17:34:50.545" v="905" actId="20577"/>
          <ac:spMkLst>
            <pc:docMk/>
            <pc:sldMk cId="1598026025" sldId="285"/>
            <ac:spMk id="2" creationId="{7A908319-990D-4A94-8F2A-09BEE9D3F26F}"/>
          </ac:spMkLst>
        </pc:spChg>
      </pc:sldChg>
    </pc:docChg>
  </pc:docChgLst>
  <pc:docChgLst>
    <pc:chgData name="Barlow, Ryan CDT (EDU)" userId="S::ryan.c.barlow@uscga.edu::a8ff858d-4b7a-45e1-97a8-d966866c0c31" providerId="AD" clId="Web-{FF2F42EE-B0E4-4732-A4E5-E83DB0D17F62}"/>
    <pc:docChg chg="modSld">
      <pc:chgData name="Barlow, Ryan CDT (EDU)" userId="S::ryan.c.barlow@uscga.edu::a8ff858d-4b7a-45e1-97a8-d966866c0c31" providerId="AD" clId="Web-{FF2F42EE-B0E4-4732-A4E5-E83DB0D17F62}" dt="2021-10-04T03:39:41.826" v="351" actId="20577"/>
      <pc:docMkLst>
        <pc:docMk/>
      </pc:docMkLst>
      <pc:sldChg chg="modSp">
        <pc:chgData name="Barlow, Ryan CDT (EDU)" userId="S::ryan.c.barlow@uscga.edu::a8ff858d-4b7a-45e1-97a8-d966866c0c31" providerId="AD" clId="Web-{FF2F42EE-B0E4-4732-A4E5-E83DB0D17F62}" dt="2021-10-04T03:38:21.620" v="338" actId="20577"/>
        <pc:sldMkLst>
          <pc:docMk/>
          <pc:sldMk cId="1541611151" sldId="258"/>
        </pc:sldMkLst>
        <pc:spChg chg="mod">
          <ac:chgData name="Barlow, Ryan CDT (EDU)" userId="S::ryan.c.barlow@uscga.edu::a8ff858d-4b7a-45e1-97a8-d966866c0c31" providerId="AD" clId="Web-{FF2F42EE-B0E4-4732-A4E5-E83DB0D17F62}" dt="2021-10-04T03:38:21.620" v="338" actId="20577"/>
          <ac:spMkLst>
            <pc:docMk/>
            <pc:sldMk cId="1541611151" sldId="258"/>
            <ac:spMk id="3" creationId="{9ECAE780-1192-4B65-8935-E482E9FADC95}"/>
          </ac:spMkLst>
        </pc:spChg>
      </pc:sldChg>
      <pc:sldChg chg="modSp">
        <pc:chgData name="Barlow, Ryan CDT (EDU)" userId="S::ryan.c.barlow@uscga.edu::a8ff858d-4b7a-45e1-97a8-d966866c0c31" providerId="AD" clId="Web-{FF2F42EE-B0E4-4732-A4E5-E83DB0D17F62}" dt="2021-10-04T03:29:43.509" v="135" actId="20577"/>
        <pc:sldMkLst>
          <pc:docMk/>
          <pc:sldMk cId="1272848297" sldId="259"/>
        </pc:sldMkLst>
        <pc:spChg chg="mod">
          <ac:chgData name="Barlow, Ryan CDT (EDU)" userId="S::ryan.c.barlow@uscga.edu::a8ff858d-4b7a-45e1-97a8-d966866c0c31" providerId="AD" clId="Web-{FF2F42EE-B0E4-4732-A4E5-E83DB0D17F62}" dt="2021-10-04T03:29:43.509" v="135" actId="20577"/>
          <ac:spMkLst>
            <pc:docMk/>
            <pc:sldMk cId="1272848297" sldId="259"/>
            <ac:spMk id="3" creationId="{A8F4F1CF-4A36-4D7A-A425-74421E432DCF}"/>
          </ac:spMkLst>
        </pc:spChg>
      </pc:sldChg>
      <pc:sldChg chg="modSp">
        <pc:chgData name="Barlow, Ryan CDT (EDU)" userId="S::ryan.c.barlow@uscga.edu::a8ff858d-4b7a-45e1-97a8-d966866c0c31" providerId="AD" clId="Web-{FF2F42EE-B0E4-4732-A4E5-E83DB0D17F62}" dt="2021-10-04T03:39:41.826" v="351" actId="20577"/>
        <pc:sldMkLst>
          <pc:docMk/>
          <pc:sldMk cId="1905867250" sldId="261"/>
        </pc:sldMkLst>
        <pc:spChg chg="mod">
          <ac:chgData name="Barlow, Ryan CDT (EDU)" userId="S::ryan.c.barlow@uscga.edu::a8ff858d-4b7a-45e1-97a8-d966866c0c31" providerId="AD" clId="Web-{FF2F42EE-B0E4-4732-A4E5-E83DB0D17F62}" dt="2021-10-04T03:39:41.826" v="351" actId="20577"/>
          <ac:spMkLst>
            <pc:docMk/>
            <pc:sldMk cId="1905867250" sldId="261"/>
            <ac:spMk id="3" creationId="{B178769C-2253-4116-9E33-129E8EA81F2A}"/>
          </ac:spMkLst>
        </pc:spChg>
      </pc:sldChg>
      <pc:sldChg chg="modSp">
        <pc:chgData name="Barlow, Ryan CDT (EDU)" userId="S::ryan.c.barlow@uscga.edu::a8ff858d-4b7a-45e1-97a8-d966866c0c31" providerId="AD" clId="Web-{FF2F42EE-B0E4-4732-A4E5-E83DB0D17F62}" dt="2021-10-04T03:32:14.451" v="263" actId="14100"/>
        <pc:sldMkLst>
          <pc:docMk/>
          <pc:sldMk cId="225825234" sldId="264"/>
        </pc:sldMkLst>
        <pc:spChg chg="mod">
          <ac:chgData name="Barlow, Ryan CDT (EDU)" userId="S::ryan.c.barlow@uscga.edu::a8ff858d-4b7a-45e1-97a8-d966866c0c31" providerId="AD" clId="Web-{FF2F42EE-B0E4-4732-A4E5-E83DB0D17F62}" dt="2021-10-04T03:32:14.451" v="263" actId="14100"/>
          <ac:spMkLst>
            <pc:docMk/>
            <pc:sldMk cId="225825234" sldId="264"/>
            <ac:spMk id="8" creationId="{21DD97B3-662E-4A50-867A-AFB3F5795E0E}"/>
          </ac:spMkLst>
        </pc:spChg>
      </pc:sldChg>
    </pc:docChg>
  </pc:docChgLst>
  <pc:docChgLst>
    <pc:chgData clId="Web-{99053A51-2B0E-43FF-9463-5691233472BB}"/>
    <pc:docChg chg="modSld">
      <pc:chgData name="" userId="" providerId="" clId="Web-{99053A51-2B0E-43FF-9463-5691233472BB}" dt="2021-10-03T22:53:17.961" v="5" actId="20577"/>
      <pc:docMkLst>
        <pc:docMk/>
      </pc:docMkLst>
      <pc:sldChg chg="modSp">
        <pc:chgData name="" userId="" providerId="" clId="Web-{99053A51-2B0E-43FF-9463-5691233472BB}" dt="2021-10-03T22:53:17.961" v="5" actId="20577"/>
        <pc:sldMkLst>
          <pc:docMk/>
          <pc:sldMk cId="1541611151" sldId="258"/>
        </pc:sldMkLst>
        <pc:spChg chg="mod">
          <ac:chgData name="" userId="" providerId="" clId="Web-{99053A51-2B0E-43FF-9463-5691233472BB}" dt="2021-10-03T22:53:17.961" v="5" actId="20577"/>
          <ac:spMkLst>
            <pc:docMk/>
            <pc:sldMk cId="1541611151" sldId="258"/>
            <ac:spMk id="2" creationId="{48C4977B-F7AB-44E2-9EEC-1D5E7E3361E3}"/>
          </ac:spMkLst>
        </pc:spChg>
      </pc:sldChg>
    </pc:docChg>
  </pc:docChgLst>
  <pc:docChgLst>
    <pc:chgData name="Barlow, Ryan CDT (EDU)" userId="S::ryan.c.barlow@uscga.edu::a8ff858d-4b7a-45e1-97a8-d966866c0c31" providerId="AD" clId="Web-{A5448201-F5C6-429D-AAB2-A894607A9675}"/>
    <pc:docChg chg="addSld delSld modSld sldOrd addMainMaster">
      <pc:chgData name="Barlow, Ryan CDT (EDU)" userId="S::ryan.c.barlow@uscga.edu::a8ff858d-4b7a-45e1-97a8-d966866c0c31" providerId="AD" clId="Web-{A5448201-F5C6-429D-AAB2-A894607A9675}" dt="2021-10-03T22:50:52.787" v="80" actId="1076"/>
      <pc:docMkLst>
        <pc:docMk/>
      </pc:docMkLst>
      <pc:sldChg chg="del">
        <pc:chgData name="Barlow, Ryan CDT (EDU)" userId="S::ryan.c.barlow@uscga.edu::a8ff858d-4b7a-45e1-97a8-d966866c0c31" providerId="AD" clId="Web-{A5448201-F5C6-429D-AAB2-A894607A9675}" dt="2021-10-03T22:49:12.304" v="2"/>
        <pc:sldMkLst>
          <pc:docMk/>
          <pc:sldMk cId="109857222" sldId="256"/>
        </pc:sldMkLst>
      </pc:sldChg>
      <pc:sldChg chg="modSp add ord">
        <pc:chgData name="Barlow, Ryan CDT (EDU)" userId="S::ryan.c.barlow@uscga.edu::a8ff858d-4b7a-45e1-97a8-d966866c0c31" providerId="AD" clId="Web-{A5448201-F5C6-429D-AAB2-A894607A9675}" dt="2021-10-03T22:50:52.787" v="80" actId="1076"/>
        <pc:sldMkLst>
          <pc:docMk/>
          <pc:sldMk cId="1095062318" sldId="257"/>
        </pc:sldMkLst>
        <pc:spChg chg="mod">
          <ac:chgData name="Barlow, Ryan CDT (EDU)" userId="S::ryan.c.barlow@uscga.edu::a8ff858d-4b7a-45e1-97a8-d966866c0c31" providerId="AD" clId="Web-{A5448201-F5C6-429D-AAB2-A894607A9675}" dt="2021-10-03T22:50:38.319" v="76" actId="20577"/>
          <ac:spMkLst>
            <pc:docMk/>
            <pc:sldMk cId="1095062318" sldId="257"/>
            <ac:spMk id="3" creationId="{9A477C68-F568-49A0-AD94-3D238F861FA7}"/>
          </ac:spMkLst>
        </pc:spChg>
        <pc:picChg chg="mod">
          <ac:chgData name="Barlow, Ryan CDT (EDU)" userId="S::ryan.c.barlow@uscga.edu::a8ff858d-4b7a-45e1-97a8-d966866c0c31" providerId="AD" clId="Web-{A5448201-F5C6-429D-AAB2-A894607A9675}" dt="2021-10-03T22:50:45.959" v="79" actId="1076"/>
          <ac:picMkLst>
            <pc:docMk/>
            <pc:sldMk cId="1095062318" sldId="257"/>
            <ac:picMk id="6" creationId="{5043F637-A112-49B0-B1AA-688AD65E2FFE}"/>
          </ac:picMkLst>
        </pc:picChg>
        <pc:picChg chg="mod">
          <ac:chgData name="Barlow, Ryan CDT (EDU)" userId="S::ryan.c.barlow@uscga.edu::a8ff858d-4b7a-45e1-97a8-d966866c0c31" providerId="AD" clId="Web-{A5448201-F5C6-429D-AAB2-A894607A9675}" dt="2021-10-03T22:50:52.787" v="80" actId="1076"/>
          <ac:picMkLst>
            <pc:docMk/>
            <pc:sldMk cId="1095062318" sldId="257"/>
            <ac:picMk id="7" creationId="{451AA16D-03DC-4341-BFE0-7023CBE71EF1}"/>
          </ac:picMkLst>
        </pc:picChg>
      </pc:sldChg>
      <pc:sldMasterChg chg="add addSldLayout">
        <pc:chgData name="Barlow, Ryan CDT (EDU)" userId="S::ryan.c.barlow@uscga.edu::a8ff858d-4b7a-45e1-97a8-d966866c0c31" providerId="AD" clId="Web-{A5448201-F5C6-429D-AAB2-A894607A9675}" dt="2021-10-03T22:49:07.211" v="0"/>
        <pc:sldMasterMkLst>
          <pc:docMk/>
          <pc:sldMasterMk cId="3910009679" sldId="2147483648"/>
        </pc:sldMasterMkLst>
        <pc:sldLayoutChg chg="add">
          <pc:chgData name="Barlow, Ryan CDT (EDU)" userId="S::ryan.c.barlow@uscga.edu::a8ff858d-4b7a-45e1-97a8-d966866c0c31" providerId="AD" clId="Web-{A5448201-F5C6-429D-AAB2-A894607A9675}" dt="2021-10-03T22:49:07.211" v="0"/>
          <pc:sldLayoutMkLst>
            <pc:docMk/>
            <pc:sldMasterMk cId="3910009679" sldId="2147483648"/>
            <pc:sldLayoutMk cId="504505129" sldId="2147483649"/>
          </pc:sldLayoutMkLst>
        </pc:sldLayoutChg>
        <pc:sldLayoutChg chg="add">
          <pc:chgData name="Barlow, Ryan CDT (EDU)" userId="S::ryan.c.barlow@uscga.edu::a8ff858d-4b7a-45e1-97a8-d966866c0c31" providerId="AD" clId="Web-{A5448201-F5C6-429D-AAB2-A894607A9675}" dt="2021-10-03T22:49:07.211" v="0"/>
          <pc:sldLayoutMkLst>
            <pc:docMk/>
            <pc:sldMasterMk cId="3910009679" sldId="2147483648"/>
            <pc:sldLayoutMk cId="2652771497" sldId="2147483650"/>
          </pc:sldLayoutMkLst>
        </pc:sldLayoutChg>
        <pc:sldLayoutChg chg="add">
          <pc:chgData name="Barlow, Ryan CDT (EDU)" userId="S::ryan.c.barlow@uscga.edu::a8ff858d-4b7a-45e1-97a8-d966866c0c31" providerId="AD" clId="Web-{A5448201-F5C6-429D-AAB2-A894607A9675}" dt="2021-10-03T22:49:07.211" v="0"/>
          <pc:sldLayoutMkLst>
            <pc:docMk/>
            <pc:sldMasterMk cId="3910009679" sldId="2147483648"/>
            <pc:sldLayoutMk cId="1174840582" sldId="2147483651"/>
          </pc:sldLayoutMkLst>
        </pc:sldLayoutChg>
        <pc:sldLayoutChg chg="add">
          <pc:chgData name="Barlow, Ryan CDT (EDU)" userId="S::ryan.c.barlow@uscga.edu::a8ff858d-4b7a-45e1-97a8-d966866c0c31" providerId="AD" clId="Web-{A5448201-F5C6-429D-AAB2-A894607A9675}" dt="2021-10-03T22:49:07.211" v="0"/>
          <pc:sldLayoutMkLst>
            <pc:docMk/>
            <pc:sldMasterMk cId="3910009679" sldId="2147483648"/>
            <pc:sldLayoutMk cId="4235734752" sldId="2147483652"/>
          </pc:sldLayoutMkLst>
        </pc:sldLayoutChg>
        <pc:sldLayoutChg chg="add">
          <pc:chgData name="Barlow, Ryan CDT (EDU)" userId="S::ryan.c.barlow@uscga.edu::a8ff858d-4b7a-45e1-97a8-d966866c0c31" providerId="AD" clId="Web-{A5448201-F5C6-429D-AAB2-A894607A9675}" dt="2021-10-03T22:49:07.211" v="0"/>
          <pc:sldLayoutMkLst>
            <pc:docMk/>
            <pc:sldMasterMk cId="3910009679" sldId="2147483648"/>
            <pc:sldLayoutMk cId="3861009865" sldId="2147483653"/>
          </pc:sldLayoutMkLst>
        </pc:sldLayoutChg>
        <pc:sldLayoutChg chg="add">
          <pc:chgData name="Barlow, Ryan CDT (EDU)" userId="S::ryan.c.barlow@uscga.edu::a8ff858d-4b7a-45e1-97a8-d966866c0c31" providerId="AD" clId="Web-{A5448201-F5C6-429D-AAB2-A894607A9675}" dt="2021-10-03T22:49:07.211" v="0"/>
          <pc:sldLayoutMkLst>
            <pc:docMk/>
            <pc:sldMasterMk cId="3910009679" sldId="2147483648"/>
            <pc:sldLayoutMk cId="2584669638" sldId="2147483654"/>
          </pc:sldLayoutMkLst>
        </pc:sldLayoutChg>
        <pc:sldLayoutChg chg="add">
          <pc:chgData name="Barlow, Ryan CDT (EDU)" userId="S::ryan.c.barlow@uscga.edu::a8ff858d-4b7a-45e1-97a8-d966866c0c31" providerId="AD" clId="Web-{A5448201-F5C6-429D-AAB2-A894607A9675}" dt="2021-10-03T22:49:07.211" v="0"/>
          <pc:sldLayoutMkLst>
            <pc:docMk/>
            <pc:sldMasterMk cId="3910009679" sldId="2147483648"/>
            <pc:sldLayoutMk cId="2465377650" sldId="2147483655"/>
          </pc:sldLayoutMkLst>
        </pc:sldLayoutChg>
        <pc:sldLayoutChg chg="add">
          <pc:chgData name="Barlow, Ryan CDT (EDU)" userId="S::ryan.c.barlow@uscga.edu::a8ff858d-4b7a-45e1-97a8-d966866c0c31" providerId="AD" clId="Web-{A5448201-F5C6-429D-AAB2-A894607A9675}" dt="2021-10-03T22:49:07.211" v="0"/>
          <pc:sldLayoutMkLst>
            <pc:docMk/>
            <pc:sldMasterMk cId="3910009679" sldId="2147483648"/>
            <pc:sldLayoutMk cId="2685165669" sldId="2147483656"/>
          </pc:sldLayoutMkLst>
        </pc:sldLayoutChg>
        <pc:sldLayoutChg chg="add">
          <pc:chgData name="Barlow, Ryan CDT (EDU)" userId="S::ryan.c.barlow@uscga.edu::a8ff858d-4b7a-45e1-97a8-d966866c0c31" providerId="AD" clId="Web-{A5448201-F5C6-429D-AAB2-A894607A9675}" dt="2021-10-03T22:49:07.211" v="0"/>
          <pc:sldLayoutMkLst>
            <pc:docMk/>
            <pc:sldMasterMk cId="3910009679" sldId="2147483648"/>
            <pc:sldLayoutMk cId="3115641817" sldId="2147483657"/>
          </pc:sldLayoutMkLst>
        </pc:sldLayoutChg>
        <pc:sldLayoutChg chg="add">
          <pc:chgData name="Barlow, Ryan CDT (EDU)" userId="S::ryan.c.barlow@uscga.edu::a8ff858d-4b7a-45e1-97a8-d966866c0c31" providerId="AD" clId="Web-{A5448201-F5C6-429D-AAB2-A894607A9675}" dt="2021-10-03T22:49:07.211" v="0"/>
          <pc:sldLayoutMkLst>
            <pc:docMk/>
            <pc:sldMasterMk cId="3910009679" sldId="2147483648"/>
            <pc:sldLayoutMk cId="2882026654" sldId="2147483658"/>
          </pc:sldLayoutMkLst>
        </pc:sldLayoutChg>
        <pc:sldLayoutChg chg="add">
          <pc:chgData name="Barlow, Ryan CDT (EDU)" userId="S::ryan.c.barlow@uscga.edu::a8ff858d-4b7a-45e1-97a8-d966866c0c31" providerId="AD" clId="Web-{A5448201-F5C6-429D-AAB2-A894607A9675}" dt="2021-10-03T22:49:07.211" v="0"/>
          <pc:sldLayoutMkLst>
            <pc:docMk/>
            <pc:sldMasterMk cId="3910009679" sldId="2147483648"/>
            <pc:sldLayoutMk cId="1951207920" sldId="2147483659"/>
          </pc:sldLayoutMkLst>
        </pc:sldLayoutChg>
      </pc:sldMasterChg>
    </pc:docChg>
  </pc:docChgLst>
  <pc:docChgLst>
    <pc:chgData name="Glynn, Connor CDT (EDU)" userId="S::connor.t.glynn@uscga.edu::2758b463-3c6d-4173-a1c1-b6e91c0fcd2c" providerId="AD" clId="Web-{13F8DD1D-2954-425E-94B6-C836E926A259}"/>
    <pc:docChg chg="modSld">
      <pc:chgData name="Glynn, Connor CDT (EDU)" userId="S::connor.t.glynn@uscga.edu::2758b463-3c6d-4173-a1c1-b6e91c0fcd2c" providerId="AD" clId="Web-{13F8DD1D-2954-425E-94B6-C836E926A259}" dt="2021-10-04T23:58:06.890" v="61" actId="20577"/>
      <pc:docMkLst>
        <pc:docMk/>
      </pc:docMkLst>
      <pc:sldChg chg="modSp">
        <pc:chgData name="Glynn, Connor CDT (EDU)" userId="S::connor.t.glynn@uscga.edu::2758b463-3c6d-4173-a1c1-b6e91c0fcd2c" providerId="AD" clId="Web-{13F8DD1D-2954-425E-94B6-C836E926A259}" dt="2021-10-04T23:58:06.890" v="61" actId="20577"/>
        <pc:sldMkLst>
          <pc:docMk/>
          <pc:sldMk cId="225033668" sldId="266"/>
        </pc:sldMkLst>
        <pc:spChg chg="mod">
          <ac:chgData name="Glynn, Connor CDT (EDU)" userId="S::connor.t.glynn@uscga.edu::2758b463-3c6d-4173-a1c1-b6e91c0fcd2c" providerId="AD" clId="Web-{13F8DD1D-2954-425E-94B6-C836E926A259}" dt="2021-10-04T23:58:06.890" v="61" actId="20577"/>
          <ac:spMkLst>
            <pc:docMk/>
            <pc:sldMk cId="225033668" sldId="266"/>
            <ac:spMk id="3" creationId="{DEDB3990-0487-47B5-9049-2C59EC207B97}"/>
          </ac:spMkLst>
        </pc:spChg>
      </pc:sldChg>
    </pc:docChg>
  </pc:docChgLst>
  <pc:docChgLst>
    <pc:chgData name="Barlow, Ryan CDT (EDU)" userId="S::ryan.c.barlow@uscga.edu::a8ff858d-4b7a-45e1-97a8-d966866c0c31" providerId="AD" clId="Web-{4D2B3510-0FAB-4787-BEF1-6565C816AFBA}"/>
    <pc:docChg chg="addSld modSld">
      <pc:chgData name="Barlow, Ryan CDT (EDU)" userId="S::ryan.c.barlow@uscga.edu::a8ff858d-4b7a-45e1-97a8-d966866c0c31" providerId="AD" clId="Web-{4D2B3510-0FAB-4787-BEF1-6565C816AFBA}" dt="2021-10-04T17:45:31.039" v="357" actId="1076"/>
      <pc:docMkLst>
        <pc:docMk/>
      </pc:docMkLst>
      <pc:sldChg chg="addSp modSp">
        <pc:chgData name="Barlow, Ryan CDT (EDU)" userId="S::ryan.c.barlow@uscga.edu::a8ff858d-4b7a-45e1-97a8-d966866c0c31" providerId="AD" clId="Web-{4D2B3510-0FAB-4787-BEF1-6565C816AFBA}" dt="2021-10-04T17:30:42.169" v="356" actId="1076"/>
        <pc:sldMkLst>
          <pc:docMk/>
          <pc:sldMk cId="2395233845" sldId="270"/>
        </pc:sldMkLst>
        <pc:spChg chg="mod">
          <ac:chgData name="Barlow, Ryan CDT (EDU)" userId="S::ryan.c.barlow@uscga.edu::a8ff858d-4b7a-45e1-97a8-d966866c0c31" providerId="AD" clId="Web-{4D2B3510-0FAB-4787-BEF1-6565C816AFBA}" dt="2021-10-04T17:29:01.322" v="351" actId="20577"/>
          <ac:spMkLst>
            <pc:docMk/>
            <pc:sldMk cId="2395233845" sldId="270"/>
            <ac:spMk id="6" creationId="{6CE58D44-F1E6-4694-81B1-9C3493F37214}"/>
          </ac:spMkLst>
        </pc:spChg>
        <pc:picChg chg="mod">
          <ac:chgData name="Barlow, Ryan CDT (EDU)" userId="S::ryan.c.barlow@uscga.edu::a8ff858d-4b7a-45e1-97a8-d966866c0c31" providerId="AD" clId="Web-{4D2B3510-0FAB-4787-BEF1-6565C816AFBA}" dt="2021-10-04T17:26:06.317" v="142" actId="1076"/>
          <ac:picMkLst>
            <pc:docMk/>
            <pc:sldMk cId="2395233845" sldId="270"/>
            <ac:picMk id="3" creationId="{8D0F58D6-0F3D-45AF-931C-F72638ECDB1D}"/>
          </ac:picMkLst>
        </pc:picChg>
        <pc:picChg chg="mod">
          <ac:chgData name="Barlow, Ryan CDT (EDU)" userId="S::ryan.c.barlow@uscga.edu::a8ff858d-4b7a-45e1-97a8-d966866c0c31" providerId="AD" clId="Web-{4D2B3510-0FAB-4787-BEF1-6565C816AFBA}" dt="2021-10-04T17:30:36.481" v="355" actId="1076"/>
          <ac:picMkLst>
            <pc:docMk/>
            <pc:sldMk cId="2395233845" sldId="270"/>
            <ac:picMk id="4" creationId="{F811BB7F-094B-4B08-9A20-CCE8B84978E9}"/>
          </ac:picMkLst>
        </pc:picChg>
        <pc:picChg chg="add mod">
          <ac:chgData name="Barlow, Ryan CDT (EDU)" userId="S::ryan.c.barlow@uscga.edu::a8ff858d-4b7a-45e1-97a8-d966866c0c31" providerId="AD" clId="Web-{4D2B3510-0FAB-4787-BEF1-6565C816AFBA}" dt="2021-10-04T17:30:42.169" v="356" actId="1076"/>
          <ac:picMkLst>
            <pc:docMk/>
            <pc:sldMk cId="2395233845" sldId="270"/>
            <ac:picMk id="5" creationId="{B520A06F-10F0-4CE6-93C0-A0CFC02B4C50}"/>
          </ac:picMkLst>
        </pc:picChg>
      </pc:sldChg>
      <pc:sldChg chg="addSp delSp modSp">
        <pc:chgData name="Barlow, Ryan CDT (EDU)" userId="S::ryan.c.barlow@uscga.edu::a8ff858d-4b7a-45e1-97a8-d966866c0c31" providerId="AD" clId="Web-{4D2B3510-0FAB-4787-BEF1-6565C816AFBA}" dt="2021-10-04T17:25:25.847" v="141"/>
        <pc:sldMkLst>
          <pc:docMk/>
          <pc:sldMk cId="139975007" sldId="277"/>
        </pc:sldMkLst>
        <pc:spChg chg="ord">
          <ac:chgData name="Barlow, Ryan CDT (EDU)" userId="S::ryan.c.barlow@uscga.edu::a8ff858d-4b7a-45e1-97a8-d966866c0c31" providerId="AD" clId="Web-{4D2B3510-0FAB-4787-BEF1-6565C816AFBA}" dt="2021-10-04T17:25:25.847" v="141"/>
          <ac:spMkLst>
            <pc:docMk/>
            <pc:sldMk cId="139975007" sldId="277"/>
            <ac:spMk id="2" creationId="{CF86B66A-5A22-47DC-8910-740D0366662B}"/>
          </ac:spMkLst>
        </pc:spChg>
        <pc:spChg chg="del">
          <ac:chgData name="Barlow, Ryan CDT (EDU)" userId="S::ryan.c.barlow@uscga.edu::a8ff858d-4b7a-45e1-97a8-d966866c0c31" providerId="AD" clId="Web-{4D2B3510-0FAB-4787-BEF1-6565C816AFBA}" dt="2021-10-04T17:25:25.847" v="141"/>
          <ac:spMkLst>
            <pc:docMk/>
            <pc:sldMk cId="139975007" sldId="277"/>
            <ac:spMk id="9" creationId="{96918796-2918-40D6-BE3A-4600C47FCD42}"/>
          </ac:spMkLst>
        </pc:spChg>
        <pc:spChg chg="add">
          <ac:chgData name="Barlow, Ryan CDT (EDU)" userId="S::ryan.c.barlow@uscga.edu::a8ff858d-4b7a-45e1-97a8-d966866c0c31" providerId="AD" clId="Web-{4D2B3510-0FAB-4787-BEF1-6565C816AFBA}" dt="2021-10-04T17:25:25.847" v="141"/>
          <ac:spMkLst>
            <pc:docMk/>
            <pc:sldMk cId="139975007" sldId="277"/>
            <ac:spMk id="14" creationId="{96918796-2918-40D6-BE3A-4600C47FCD42}"/>
          </ac:spMkLst>
        </pc:spChg>
        <pc:picChg chg="del">
          <ac:chgData name="Barlow, Ryan CDT (EDU)" userId="S::ryan.c.barlow@uscga.edu::a8ff858d-4b7a-45e1-97a8-d966866c0c31" providerId="AD" clId="Web-{4D2B3510-0FAB-4787-BEF1-6565C816AFBA}" dt="2021-10-04T17:25:07.596" v="139"/>
          <ac:picMkLst>
            <pc:docMk/>
            <pc:sldMk cId="139975007" sldId="277"/>
            <ac:picMk id="3" creationId="{A2A347AD-EAF3-4EC7-BC0D-D8AD69478D88}"/>
          </ac:picMkLst>
        </pc:picChg>
        <pc:picChg chg="mod">
          <ac:chgData name="Barlow, Ryan CDT (EDU)" userId="S::ryan.c.barlow@uscga.edu::a8ff858d-4b7a-45e1-97a8-d966866c0c31" providerId="AD" clId="Web-{4D2B3510-0FAB-4787-BEF1-6565C816AFBA}" dt="2021-10-04T17:25:25.847" v="141"/>
          <ac:picMkLst>
            <pc:docMk/>
            <pc:sldMk cId="139975007" sldId="277"/>
            <ac:picMk id="4" creationId="{7A5E5D94-AF61-4029-A7A3-0CA711CFAEC0}"/>
          </ac:picMkLst>
        </pc:picChg>
        <pc:picChg chg="add mod">
          <ac:chgData name="Barlow, Ryan CDT (EDU)" userId="S::ryan.c.barlow@uscga.edu::a8ff858d-4b7a-45e1-97a8-d966866c0c31" providerId="AD" clId="Web-{4D2B3510-0FAB-4787-BEF1-6565C816AFBA}" dt="2021-10-04T17:25:25.847" v="141"/>
          <ac:picMkLst>
            <pc:docMk/>
            <pc:sldMk cId="139975007" sldId="277"/>
            <ac:picMk id="5" creationId="{49B29399-F86E-4A14-B0D4-812E7FE081F9}"/>
          </ac:picMkLst>
        </pc:picChg>
      </pc:sldChg>
      <pc:sldChg chg="addSp delSp modSp">
        <pc:chgData name="Barlow, Ryan CDT (EDU)" userId="S::ryan.c.barlow@uscga.edu::a8ff858d-4b7a-45e1-97a8-d966866c0c31" providerId="AD" clId="Web-{4D2B3510-0FAB-4787-BEF1-6565C816AFBA}" dt="2021-10-04T17:25:05.002" v="138" actId="20577"/>
        <pc:sldMkLst>
          <pc:docMk/>
          <pc:sldMk cId="2787698364" sldId="281"/>
        </pc:sldMkLst>
        <pc:spChg chg="add del mod">
          <ac:chgData name="Barlow, Ryan CDT (EDU)" userId="S::ryan.c.barlow@uscga.edu::a8ff858d-4b7a-45e1-97a8-d966866c0c31" providerId="AD" clId="Web-{4D2B3510-0FAB-4787-BEF1-6565C816AFBA}" dt="2021-10-04T17:23:38.344" v="121"/>
          <ac:spMkLst>
            <pc:docMk/>
            <pc:sldMk cId="2787698364" sldId="281"/>
            <ac:spMk id="4" creationId="{B5A91BB6-86B7-43A6-8299-087DD1FCAB26}"/>
          </ac:spMkLst>
        </pc:spChg>
        <pc:spChg chg="add mod">
          <ac:chgData name="Barlow, Ryan CDT (EDU)" userId="S::ryan.c.barlow@uscga.edu::a8ff858d-4b7a-45e1-97a8-d966866c0c31" providerId="AD" clId="Web-{4D2B3510-0FAB-4787-BEF1-6565C816AFBA}" dt="2021-10-04T17:23:21.515" v="117" actId="1076"/>
          <ac:spMkLst>
            <pc:docMk/>
            <pc:sldMk cId="2787698364" sldId="281"/>
            <ac:spMk id="5" creationId="{382DA76E-11B0-479C-BCCB-BE47F8C4971A}"/>
          </ac:spMkLst>
        </pc:spChg>
        <pc:spChg chg="add mod">
          <ac:chgData name="Barlow, Ryan CDT (EDU)" userId="S::ryan.c.barlow@uscga.edu::a8ff858d-4b7a-45e1-97a8-d966866c0c31" providerId="AD" clId="Web-{4D2B3510-0FAB-4787-BEF1-6565C816AFBA}" dt="2021-10-04T17:23:13.171" v="116" actId="1076"/>
          <ac:spMkLst>
            <pc:docMk/>
            <pc:sldMk cId="2787698364" sldId="281"/>
            <ac:spMk id="8" creationId="{CA28F3B6-A363-420D-A7F6-BAB14FEE19AD}"/>
          </ac:spMkLst>
        </pc:spChg>
        <pc:spChg chg="add mod">
          <ac:chgData name="Barlow, Ryan CDT (EDU)" userId="S::ryan.c.barlow@uscga.edu::a8ff858d-4b7a-45e1-97a8-d966866c0c31" providerId="AD" clId="Web-{4D2B3510-0FAB-4787-BEF1-6565C816AFBA}" dt="2021-10-04T17:25:05.002" v="138" actId="20577"/>
          <ac:spMkLst>
            <pc:docMk/>
            <pc:sldMk cId="2787698364" sldId="281"/>
            <ac:spMk id="9" creationId="{21A78568-FAC0-48E0-AA63-0DEE6C3D2489}"/>
          </ac:spMkLst>
        </pc:spChg>
      </pc:sldChg>
      <pc:sldChg chg="modSp new">
        <pc:chgData name="Barlow, Ryan CDT (EDU)" userId="S::ryan.c.barlow@uscga.edu::a8ff858d-4b7a-45e1-97a8-d966866c0c31" providerId="AD" clId="Web-{4D2B3510-0FAB-4787-BEF1-6565C816AFBA}" dt="2021-10-04T17:15:42.126" v="46" actId="20577"/>
        <pc:sldMkLst>
          <pc:docMk/>
          <pc:sldMk cId="480830788" sldId="284"/>
        </pc:sldMkLst>
        <pc:spChg chg="mod">
          <ac:chgData name="Barlow, Ryan CDT (EDU)" userId="S::ryan.c.barlow@uscga.edu::a8ff858d-4b7a-45e1-97a8-d966866c0c31" providerId="AD" clId="Web-{4D2B3510-0FAB-4787-BEF1-6565C816AFBA}" dt="2021-10-04T17:15:42.126" v="46" actId="20577"/>
          <ac:spMkLst>
            <pc:docMk/>
            <pc:sldMk cId="480830788" sldId="284"/>
            <ac:spMk id="2" creationId="{798C17DA-BA91-474C-823E-48D60A4EFECE}"/>
          </ac:spMkLst>
        </pc:spChg>
        <pc:spChg chg="mod">
          <ac:chgData name="Barlow, Ryan CDT (EDU)" userId="S::ryan.c.barlow@uscga.edu::a8ff858d-4b7a-45e1-97a8-d966866c0c31" providerId="AD" clId="Web-{4D2B3510-0FAB-4787-BEF1-6565C816AFBA}" dt="2021-10-04T17:12:54.309" v="24" actId="20577"/>
          <ac:spMkLst>
            <pc:docMk/>
            <pc:sldMk cId="480830788" sldId="284"/>
            <ac:spMk id="3" creationId="{06EE6A93-83EC-42D3-B8D8-1E851B81974A}"/>
          </ac:spMkLst>
        </pc:spChg>
      </pc:sldChg>
      <pc:sldChg chg="modSp">
        <pc:chgData name="Barlow, Ryan CDT (EDU)" userId="S::ryan.c.barlow@uscga.edu::a8ff858d-4b7a-45e1-97a8-d966866c0c31" providerId="AD" clId="Web-{4D2B3510-0FAB-4787-BEF1-6565C816AFBA}" dt="2021-10-04T17:45:31.039" v="357" actId="1076"/>
        <pc:sldMkLst>
          <pc:docMk/>
          <pc:sldMk cId="1598026025" sldId="285"/>
        </pc:sldMkLst>
        <pc:picChg chg="mod">
          <ac:chgData name="Barlow, Ryan CDT (EDU)" userId="S::ryan.c.barlow@uscga.edu::a8ff858d-4b7a-45e1-97a8-d966866c0c31" providerId="AD" clId="Web-{4D2B3510-0FAB-4787-BEF1-6565C816AFBA}" dt="2021-10-04T17:45:31.039" v="357" actId="1076"/>
          <ac:picMkLst>
            <pc:docMk/>
            <pc:sldMk cId="1598026025" sldId="285"/>
            <ac:picMk id="4" creationId="{B0A32027-6C40-457B-9354-2C0EFE9B8E45}"/>
          </ac:picMkLst>
        </pc:picChg>
      </pc:sldChg>
    </pc:docChg>
  </pc:docChgLst>
  <pc:docChgLst>
    <pc:chgData name="Barlow, Ryan CDT (EDU)" userId="S::ryan.c.barlow@uscga.edu::a8ff858d-4b7a-45e1-97a8-d966866c0c31" providerId="AD" clId="Web-{D5B04F77-EEF0-484F-97E1-27BE87D33772}"/>
    <pc:docChg chg="addSld delSld modSld">
      <pc:chgData name="Barlow, Ryan CDT (EDU)" userId="S::ryan.c.barlow@uscga.edu::a8ff858d-4b7a-45e1-97a8-d966866c0c31" providerId="AD" clId="Web-{D5B04F77-EEF0-484F-97E1-27BE87D33772}" dt="2021-10-04T18:40:45.067" v="733" actId="20577"/>
      <pc:docMkLst>
        <pc:docMk/>
      </pc:docMkLst>
      <pc:sldChg chg="addSp delSp modSp">
        <pc:chgData name="Barlow, Ryan CDT (EDU)" userId="S::ryan.c.barlow@uscga.edu::a8ff858d-4b7a-45e1-97a8-d966866c0c31" providerId="AD" clId="Web-{D5B04F77-EEF0-484F-97E1-27BE87D33772}" dt="2021-10-04T18:33:20.524" v="100"/>
        <pc:sldMkLst>
          <pc:docMk/>
          <pc:sldMk cId="1409017688" sldId="263"/>
        </pc:sldMkLst>
        <pc:spChg chg="mod">
          <ac:chgData name="Barlow, Ryan CDT (EDU)" userId="S::ryan.c.barlow@uscga.edu::a8ff858d-4b7a-45e1-97a8-d966866c0c31" providerId="AD" clId="Web-{D5B04F77-EEF0-484F-97E1-27BE87D33772}" dt="2021-10-04T18:33:20.524" v="100"/>
          <ac:spMkLst>
            <pc:docMk/>
            <pc:sldMk cId="1409017688" sldId="263"/>
            <ac:spMk id="2" creationId="{747FFBEA-4800-40E4-A9CC-DDC1A96E84E1}"/>
          </ac:spMkLst>
        </pc:spChg>
        <pc:spChg chg="mod">
          <ac:chgData name="Barlow, Ryan CDT (EDU)" userId="S::ryan.c.barlow@uscga.edu::a8ff858d-4b7a-45e1-97a8-d966866c0c31" providerId="AD" clId="Web-{D5B04F77-EEF0-484F-97E1-27BE87D33772}" dt="2021-10-04T18:33:20.524" v="100"/>
          <ac:spMkLst>
            <pc:docMk/>
            <pc:sldMk cId="1409017688" sldId="263"/>
            <ac:spMk id="3" creationId="{D9D0C3E4-E9CA-42C1-BCA7-BA141F43764A}"/>
          </ac:spMkLst>
        </pc:spChg>
        <pc:spChg chg="add del">
          <ac:chgData name="Barlow, Ryan CDT (EDU)" userId="S::ryan.c.barlow@uscga.edu::a8ff858d-4b7a-45e1-97a8-d966866c0c31" providerId="AD" clId="Web-{D5B04F77-EEF0-484F-97E1-27BE87D33772}" dt="2021-10-04T18:33:20.524" v="100"/>
          <ac:spMkLst>
            <pc:docMk/>
            <pc:sldMk cId="1409017688" sldId="263"/>
            <ac:spMk id="9" creationId="{45D37F4E-DDB4-456B-97E0-9937730A039F}"/>
          </ac:spMkLst>
        </pc:spChg>
        <pc:spChg chg="add del">
          <ac:chgData name="Barlow, Ryan CDT (EDU)" userId="S::ryan.c.barlow@uscga.edu::a8ff858d-4b7a-45e1-97a8-d966866c0c31" providerId="AD" clId="Web-{D5B04F77-EEF0-484F-97E1-27BE87D33772}" dt="2021-10-04T18:33:20.524" v="100"/>
          <ac:spMkLst>
            <pc:docMk/>
            <pc:sldMk cId="1409017688" sldId="263"/>
            <ac:spMk id="11" creationId="{B2DD41CD-8F47-4F56-AD12-4E2FF7696987}"/>
          </ac:spMkLst>
        </pc:spChg>
        <pc:spChg chg="add">
          <ac:chgData name="Barlow, Ryan CDT (EDU)" userId="S::ryan.c.barlow@uscga.edu::a8ff858d-4b7a-45e1-97a8-d966866c0c31" providerId="AD" clId="Web-{D5B04F77-EEF0-484F-97E1-27BE87D33772}" dt="2021-10-04T18:33:20.524" v="100"/>
          <ac:spMkLst>
            <pc:docMk/>
            <pc:sldMk cId="1409017688" sldId="263"/>
            <ac:spMk id="13" creationId="{2B97F24A-32CE-4C1C-A50D-3016B394DCFB}"/>
          </ac:spMkLst>
        </pc:spChg>
        <pc:spChg chg="add">
          <ac:chgData name="Barlow, Ryan CDT (EDU)" userId="S::ryan.c.barlow@uscga.edu::a8ff858d-4b7a-45e1-97a8-d966866c0c31" providerId="AD" clId="Web-{D5B04F77-EEF0-484F-97E1-27BE87D33772}" dt="2021-10-04T18:33:20.524" v="100"/>
          <ac:spMkLst>
            <pc:docMk/>
            <pc:sldMk cId="1409017688" sldId="263"/>
            <ac:spMk id="14" creationId="{CD8B4F24-440B-49E9-B85D-733523DC064B}"/>
          </ac:spMkLst>
        </pc:spChg>
        <pc:spChg chg="add del">
          <ac:chgData name="Barlow, Ryan CDT (EDU)" userId="S::ryan.c.barlow@uscga.edu::a8ff858d-4b7a-45e1-97a8-d966866c0c31" providerId="AD" clId="Web-{D5B04F77-EEF0-484F-97E1-27BE87D33772}" dt="2021-10-04T18:33:20.508" v="99"/>
          <ac:spMkLst>
            <pc:docMk/>
            <pc:sldMk cId="1409017688" sldId="263"/>
            <ac:spMk id="16" creationId="{743AA782-23D1-4521-8CAD-47662984AA08}"/>
          </ac:spMkLst>
        </pc:spChg>
        <pc:spChg chg="add del">
          <ac:chgData name="Barlow, Ryan CDT (EDU)" userId="S::ryan.c.barlow@uscga.edu::a8ff858d-4b7a-45e1-97a8-d966866c0c31" providerId="AD" clId="Web-{D5B04F77-EEF0-484F-97E1-27BE87D33772}" dt="2021-10-04T18:33:20.508" v="99"/>
          <ac:spMkLst>
            <pc:docMk/>
            <pc:sldMk cId="1409017688" sldId="263"/>
            <ac:spMk id="18" creationId="{71877DBC-BB60-40F0-AC93-2ACDBAAE60CE}"/>
          </ac:spMkLst>
        </pc:spChg>
        <pc:picChg chg="del">
          <ac:chgData name="Barlow, Ryan CDT (EDU)" userId="S::ryan.c.barlow@uscga.edu::a8ff858d-4b7a-45e1-97a8-d966866c0c31" providerId="AD" clId="Web-{D5B04F77-EEF0-484F-97E1-27BE87D33772}" dt="2021-10-04T18:33:01.992" v="96"/>
          <ac:picMkLst>
            <pc:docMk/>
            <pc:sldMk cId="1409017688" sldId="263"/>
            <ac:picMk id="4" creationId="{3628535E-4561-406B-BF64-B0476156ABF8}"/>
          </ac:picMkLst>
        </pc:picChg>
        <pc:picChg chg="add mod">
          <ac:chgData name="Barlow, Ryan CDT (EDU)" userId="S::ryan.c.barlow@uscga.edu::a8ff858d-4b7a-45e1-97a8-d966866c0c31" providerId="AD" clId="Web-{D5B04F77-EEF0-484F-97E1-27BE87D33772}" dt="2021-10-04T18:33:20.524" v="100"/>
          <ac:picMkLst>
            <pc:docMk/>
            <pc:sldMk cId="1409017688" sldId="263"/>
            <ac:picMk id="5" creationId="{0FF65D2D-8481-4825-8F48-65AF526E7B54}"/>
          </ac:picMkLst>
        </pc:picChg>
      </pc:sldChg>
      <pc:sldChg chg="modSp">
        <pc:chgData name="Barlow, Ryan CDT (EDU)" userId="S::ryan.c.barlow@uscga.edu::a8ff858d-4b7a-45e1-97a8-d966866c0c31" providerId="AD" clId="Web-{D5B04F77-EEF0-484F-97E1-27BE87D33772}" dt="2021-10-04T18:40:45.067" v="733" actId="20577"/>
        <pc:sldMkLst>
          <pc:docMk/>
          <pc:sldMk cId="2787698364" sldId="281"/>
        </pc:sldMkLst>
        <pc:spChg chg="mod">
          <ac:chgData name="Barlow, Ryan CDT (EDU)" userId="S::ryan.c.barlow@uscga.edu::a8ff858d-4b7a-45e1-97a8-d966866c0c31" providerId="AD" clId="Web-{D5B04F77-EEF0-484F-97E1-27BE87D33772}" dt="2021-10-04T18:40:45.067" v="733" actId="20577"/>
          <ac:spMkLst>
            <pc:docMk/>
            <pc:sldMk cId="2787698364" sldId="281"/>
            <ac:spMk id="9" creationId="{21A78568-FAC0-48E0-AA63-0DEE6C3D2489}"/>
          </ac:spMkLst>
        </pc:spChg>
      </pc:sldChg>
      <pc:sldChg chg="del">
        <pc:chgData name="Barlow, Ryan CDT (EDU)" userId="S::ryan.c.barlow@uscga.edu::a8ff858d-4b7a-45e1-97a8-d966866c0c31" providerId="AD" clId="Web-{D5B04F77-EEF0-484F-97E1-27BE87D33772}" dt="2021-10-04T18:19:06.252" v="31"/>
        <pc:sldMkLst>
          <pc:docMk/>
          <pc:sldMk cId="480830788" sldId="284"/>
        </pc:sldMkLst>
      </pc:sldChg>
      <pc:sldChg chg="delSp modSp add replId">
        <pc:chgData name="Barlow, Ryan CDT (EDU)" userId="S::ryan.c.barlow@uscga.edu::a8ff858d-4b7a-45e1-97a8-d966866c0c31" providerId="AD" clId="Web-{D5B04F77-EEF0-484F-97E1-27BE87D33772}" dt="2021-10-04T18:37:12.592" v="412" actId="20577"/>
        <pc:sldMkLst>
          <pc:docMk/>
          <pc:sldMk cId="1377250906" sldId="285"/>
        </pc:sldMkLst>
        <pc:spChg chg="mod">
          <ac:chgData name="Barlow, Ryan CDT (EDU)" userId="S::ryan.c.barlow@uscga.edu::a8ff858d-4b7a-45e1-97a8-d966866c0c31" providerId="AD" clId="Web-{D5B04F77-EEF0-484F-97E1-27BE87D33772}" dt="2021-10-04T18:37:12.592" v="412" actId="20577"/>
          <ac:spMkLst>
            <pc:docMk/>
            <pc:sldMk cId="1377250906" sldId="285"/>
            <ac:spMk id="6" creationId="{6CE58D44-F1E6-4694-81B1-9C3493F37214}"/>
          </ac:spMkLst>
        </pc:spChg>
        <pc:picChg chg="del">
          <ac:chgData name="Barlow, Ryan CDT (EDU)" userId="S::ryan.c.barlow@uscga.edu::a8ff858d-4b7a-45e1-97a8-d966866c0c31" providerId="AD" clId="Web-{D5B04F77-EEF0-484F-97E1-27BE87D33772}" dt="2021-10-04T18:18:56.798" v="28"/>
          <ac:picMkLst>
            <pc:docMk/>
            <pc:sldMk cId="1377250906" sldId="285"/>
            <ac:picMk id="3" creationId="{8D0F58D6-0F3D-45AF-931C-F72638ECDB1D}"/>
          </ac:picMkLst>
        </pc:picChg>
        <pc:picChg chg="del">
          <ac:chgData name="Barlow, Ryan CDT (EDU)" userId="S::ryan.c.barlow@uscga.edu::a8ff858d-4b7a-45e1-97a8-d966866c0c31" providerId="AD" clId="Web-{D5B04F77-EEF0-484F-97E1-27BE87D33772}" dt="2021-10-04T18:19:00.908" v="30"/>
          <ac:picMkLst>
            <pc:docMk/>
            <pc:sldMk cId="1377250906" sldId="285"/>
            <ac:picMk id="4" creationId="{F811BB7F-094B-4B08-9A20-CCE8B84978E9}"/>
          </ac:picMkLst>
        </pc:picChg>
        <pc:picChg chg="del">
          <ac:chgData name="Barlow, Ryan CDT (EDU)" userId="S::ryan.c.barlow@uscga.edu::a8ff858d-4b7a-45e1-97a8-d966866c0c31" providerId="AD" clId="Web-{D5B04F77-EEF0-484F-97E1-27BE87D33772}" dt="2021-10-04T18:18:58.798" v="29"/>
          <ac:picMkLst>
            <pc:docMk/>
            <pc:sldMk cId="1377250906" sldId="285"/>
            <ac:picMk id="5" creationId="{B520A06F-10F0-4CE6-93C0-A0CFC02B4C50}"/>
          </ac:picMkLst>
        </pc:picChg>
      </pc:sldChg>
    </pc:docChg>
  </pc:docChgLst>
  <pc:docChgLst>
    <pc:chgData name="Tann, Chanbopich CDT (EDU)" userId="S::chanbopich.tann@uscga.edu::3493d445-4f00-4b2d-9058-b76b0e2794c7" providerId="AD" clId="Web-{55AED8D3-754A-46E1-9AFF-B6FE38C42877}"/>
    <pc:docChg chg="addSld modSld sldOrd">
      <pc:chgData name="Tann, Chanbopich CDT (EDU)" userId="S::chanbopich.tann@uscga.edu::3493d445-4f00-4b2d-9058-b76b0e2794c7" providerId="AD" clId="Web-{55AED8D3-754A-46E1-9AFF-B6FE38C42877}" dt="2021-10-05T04:47:17.538" v="302" actId="1076"/>
      <pc:docMkLst>
        <pc:docMk/>
      </pc:docMkLst>
      <pc:sldChg chg="addSp delSp modSp">
        <pc:chgData name="Tann, Chanbopich CDT (EDU)" userId="S::chanbopich.tann@uscga.edu::3493d445-4f00-4b2d-9058-b76b0e2794c7" providerId="AD" clId="Web-{55AED8D3-754A-46E1-9AFF-B6FE38C42877}" dt="2021-10-05T04:47:17.538" v="302" actId="1076"/>
        <pc:sldMkLst>
          <pc:docMk/>
          <pc:sldMk cId="1867741233" sldId="287"/>
        </pc:sldMkLst>
        <pc:spChg chg="del">
          <ac:chgData name="Tann, Chanbopich CDT (EDU)" userId="S::chanbopich.tann@uscga.edu::3493d445-4f00-4b2d-9058-b76b0e2794c7" providerId="AD" clId="Web-{55AED8D3-754A-46E1-9AFF-B6FE38C42877}" dt="2021-10-05T03:42:05.801" v="287"/>
          <ac:spMkLst>
            <pc:docMk/>
            <pc:sldMk cId="1867741233" sldId="287"/>
            <ac:spMk id="2" creationId="{25B5FC74-2B45-4DFC-8B28-DE48E3078AD6}"/>
          </ac:spMkLst>
        </pc:spChg>
        <pc:spChg chg="mod ord">
          <ac:chgData name="Tann, Chanbopich CDT (EDU)" userId="S::chanbopich.tann@uscga.edu::3493d445-4f00-4b2d-9058-b76b0e2794c7" providerId="AD" clId="Web-{55AED8D3-754A-46E1-9AFF-B6FE38C42877}" dt="2021-10-05T04:46:32.287" v="296"/>
          <ac:spMkLst>
            <pc:docMk/>
            <pc:sldMk cId="1867741233" sldId="287"/>
            <ac:spMk id="3" creationId="{EDD24FB8-F4BE-417B-AA33-8CBD3D286F2D}"/>
          </ac:spMkLst>
        </pc:spChg>
        <pc:spChg chg="add del mod">
          <ac:chgData name="Tann, Chanbopich CDT (EDU)" userId="S::chanbopich.tann@uscga.edu::3493d445-4f00-4b2d-9058-b76b0e2794c7" providerId="AD" clId="Web-{55AED8D3-754A-46E1-9AFF-B6FE38C42877}" dt="2021-10-05T04:47:10.647" v="301"/>
          <ac:spMkLst>
            <pc:docMk/>
            <pc:sldMk cId="1867741233" sldId="287"/>
            <ac:spMk id="5" creationId="{6357BEA9-F84C-4BF8-9ABA-9744AA25543F}"/>
          </ac:spMkLst>
        </pc:spChg>
        <pc:spChg chg="add del mod">
          <ac:chgData name="Tann, Chanbopich CDT (EDU)" userId="S::chanbopich.tann@uscga.edu::3493d445-4f00-4b2d-9058-b76b0e2794c7" providerId="AD" clId="Web-{55AED8D3-754A-46E1-9AFF-B6FE38C42877}" dt="2021-10-05T03:42:09.426" v="288"/>
          <ac:spMkLst>
            <pc:docMk/>
            <pc:sldMk cId="1867741233" sldId="287"/>
            <ac:spMk id="6" creationId="{39868AC0-1B0C-4997-8600-4DF3641012FD}"/>
          </ac:spMkLst>
        </pc:spChg>
        <pc:spChg chg="add del">
          <ac:chgData name="Tann, Chanbopich CDT (EDU)" userId="S::chanbopich.tann@uscga.edu::3493d445-4f00-4b2d-9058-b76b0e2794c7" providerId="AD" clId="Web-{55AED8D3-754A-46E1-9AFF-B6FE38C42877}" dt="2021-10-05T04:46:28.115" v="293"/>
          <ac:spMkLst>
            <pc:docMk/>
            <pc:sldMk cId="1867741233" sldId="287"/>
            <ac:spMk id="7" creationId="{AB8C311F-7253-4AED-9701-7FC0708C41C7}"/>
          </ac:spMkLst>
        </pc:spChg>
        <pc:spChg chg="del mod">
          <ac:chgData name="Tann, Chanbopich CDT (EDU)" userId="S::chanbopich.tann@uscga.edu::3493d445-4f00-4b2d-9058-b76b0e2794c7" providerId="AD" clId="Web-{55AED8D3-754A-46E1-9AFF-B6FE38C42877}" dt="2021-10-05T03:42:00.988" v="286"/>
          <ac:spMkLst>
            <pc:docMk/>
            <pc:sldMk cId="1867741233" sldId="287"/>
            <ac:spMk id="8" creationId="{8A68B161-0970-482B-BBC5-C5C6A7022411}"/>
          </ac:spMkLst>
        </pc:spChg>
        <pc:spChg chg="add del">
          <ac:chgData name="Tann, Chanbopich CDT (EDU)" userId="S::chanbopich.tann@uscga.edu::3493d445-4f00-4b2d-9058-b76b0e2794c7" providerId="AD" clId="Web-{55AED8D3-754A-46E1-9AFF-B6FE38C42877}" dt="2021-10-05T04:46:32.287" v="295"/>
          <ac:spMkLst>
            <pc:docMk/>
            <pc:sldMk cId="1867741233" sldId="287"/>
            <ac:spMk id="9" creationId="{32BC26D8-82FB-445E-AA49-62A77D7C1EE0}"/>
          </ac:spMkLst>
        </pc:spChg>
        <pc:spChg chg="add del">
          <ac:chgData name="Tann, Chanbopich CDT (EDU)" userId="S::chanbopich.tann@uscga.edu::3493d445-4f00-4b2d-9058-b76b0e2794c7" providerId="AD" clId="Web-{55AED8D3-754A-46E1-9AFF-B6FE38C42877}" dt="2021-10-05T04:46:28.115" v="293"/>
          <ac:spMkLst>
            <pc:docMk/>
            <pc:sldMk cId="1867741233" sldId="287"/>
            <ac:spMk id="10" creationId="{E2384209-CB15-4CDF-9D31-C44FD9A3F20D}"/>
          </ac:spMkLst>
        </pc:spChg>
        <pc:spChg chg="add del">
          <ac:chgData name="Tann, Chanbopich CDT (EDU)" userId="S::chanbopich.tann@uscga.edu::3493d445-4f00-4b2d-9058-b76b0e2794c7" providerId="AD" clId="Web-{55AED8D3-754A-46E1-9AFF-B6FE38C42877}" dt="2021-10-05T04:46:28.115" v="293"/>
          <ac:spMkLst>
            <pc:docMk/>
            <pc:sldMk cId="1867741233" sldId="287"/>
            <ac:spMk id="12" creationId="{2633B3B5-CC90-43F0-8714-D31D1F3F0209}"/>
          </ac:spMkLst>
        </pc:spChg>
        <pc:spChg chg="add del">
          <ac:chgData name="Tann, Chanbopich CDT (EDU)" userId="S::chanbopich.tann@uscga.edu::3493d445-4f00-4b2d-9058-b76b0e2794c7" providerId="AD" clId="Web-{55AED8D3-754A-46E1-9AFF-B6FE38C42877}" dt="2021-10-05T04:46:28.115" v="293"/>
          <ac:spMkLst>
            <pc:docMk/>
            <pc:sldMk cId="1867741233" sldId="287"/>
            <ac:spMk id="14" creationId="{A8D57A06-A426-446D-B02C-A2DC6B62E45E}"/>
          </ac:spMkLst>
        </pc:spChg>
        <pc:spChg chg="add del">
          <ac:chgData name="Tann, Chanbopich CDT (EDU)" userId="S::chanbopich.tann@uscga.edu::3493d445-4f00-4b2d-9058-b76b0e2794c7" providerId="AD" clId="Web-{55AED8D3-754A-46E1-9AFF-B6FE38C42877}" dt="2021-10-05T04:46:32.287" v="295"/>
          <ac:spMkLst>
            <pc:docMk/>
            <pc:sldMk cId="1867741233" sldId="287"/>
            <ac:spMk id="15" creationId="{CB44330D-EA18-4254-AA95-EB49948539B8}"/>
          </ac:spMkLst>
        </pc:spChg>
        <pc:spChg chg="add">
          <ac:chgData name="Tann, Chanbopich CDT (EDU)" userId="S::chanbopich.tann@uscga.edu::3493d445-4f00-4b2d-9058-b76b0e2794c7" providerId="AD" clId="Web-{55AED8D3-754A-46E1-9AFF-B6FE38C42877}" dt="2021-10-05T04:46:32.287" v="296"/>
          <ac:spMkLst>
            <pc:docMk/>
            <pc:sldMk cId="1867741233" sldId="287"/>
            <ac:spMk id="16" creationId="{AB8C311F-7253-4AED-9701-7FC0708C41C7}"/>
          </ac:spMkLst>
        </pc:spChg>
        <pc:spChg chg="add">
          <ac:chgData name="Tann, Chanbopich CDT (EDU)" userId="S::chanbopich.tann@uscga.edu::3493d445-4f00-4b2d-9058-b76b0e2794c7" providerId="AD" clId="Web-{55AED8D3-754A-46E1-9AFF-B6FE38C42877}" dt="2021-10-05T04:46:32.287" v="296"/>
          <ac:spMkLst>
            <pc:docMk/>
            <pc:sldMk cId="1867741233" sldId="287"/>
            <ac:spMk id="17" creationId="{E2384209-CB15-4CDF-9D31-C44FD9A3F20D}"/>
          </ac:spMkLst>
        </pc:spChg>
        <pc:spChg chg="add">
          <ac:chgData name="Tann, Chanbopich CDT (EDU)" userId="S::chanbopich.tann@uscga.edu::3493d445-4f00-4b2d-9058-b76b0e2794c7" providerId="AD" clId="Web-{55AED8D3-754A-46E1-9AFF-B6FE38C42877}" dt="2021-10-05T04:46:32.287" v="296"/>
          <ac:spMkLst>
            <pc:docMk/>
            <pc:sldMk cId="1867741233" sldId="287"/>
            <ac:spMk id="19" creationId="{2633B3B5-CC90-43F0-8714-D31D1F3F0209}"/>
          </ac:spMkLst>
        </pc:spChg>
        <pc:spChg chg="add">
          <ac:chgData name="Tann, Chanbopich CDT (EDU)" userId="S::chanbopich.tann@uscga.edu::3493d445-4f00-4b2d-9058-b76b0e2794c7" providerId="AD" clId="Web-{55AED8D3-754A-46E1-9AFF-B6FE38C42877}" dt="2021-10-05T04:46:32.287" v="296"/>
          <ac:spMkLst>
            <pc:docMk/>
            <pc:sldMk cId="1867741233" sldId="287"/>
            <ac:spMk id="21" creationId="{A8D57A06-A426-446D-B02C-A2DC6B62E45E}"/>
          </ac:spMkLst>
        </pc:spChg>
        <pc:picChg chg="add mod modCrop">
          <ac:chgData name="Tann, Chanbopich CDT (EDU)" userId="S::chanbopich.tann@uscga.edu::3493d445-4f00-4b2d-9058-b76b0e2794c7" providerId="AD" clId="Web-{55AED8D3-754A-46E1-9AFF-B6FE38C42877}" dt="2021-10-05T04:47:17.538" v="302" actId="1076"/>
          <ac:picMkLst>
            <pc:docMk/>
            <pc:sldMk cId="1867741233" sldId="287"/>
            <ac:picMk id="2" creationId="{1CABEF6F-8580-441F-BDEA-827BC167EAE0}"/>
          </ac:picMkLst>
        </pc:picChg>
        <pc:picChg chg="del mod">
          <ac:chgData name="Tann, Chanbopich CDT (EDU)" userId="S::chanbopich.tann@uscga.edu::3493d445-4f00-4b2d-9058-b76b0e2794c7" providerId="AD" clId="Web-{55AED8D3-754A-46E1-9AFF-B6FE38C42877}" dt="2021-10-05T04:45:47.426" v="290"/>
          <ac:picMkLst>
            <pc:docMk/>
            <pc:sldMk cId="1867741233" sldId="287"/>
            <ac:picMk id="4" creationId="{8A881156-C9A8-4BF7-998C-DC7CDFDEED2E}"/>
          </ac:picMkLst>
        </pc:picChg>
      </pc:sldChg>
      <pc:sldChg chg="addSp modSp new ord">
        <pc:chgData name="Tann, Chanbopich CDT (EDU)" userId="S::chanbopich.tann@uscga.edu::3493d445-4f00-4b2d-9058-b76b0e2794c7" providerId="AD" clId="Web-{55AED8D3-754A-46E1-9AFF-B6FE38C42877}" dt="2021-10-05T03:41:44.300" v="283" actId="20577"/>
        <pc:sldMkLst>
          <pc:docMk/>
          <pc:sldMk cId="620669057" sldId="292"/>
        </pc:sldMkLst>
        <pc:spChg chg="mod">
          <ac:chgData name="Tann, Chanbopich CDT (EDU)" userId="S::chanbopich.tann@uscga.edu::3493d445-4f00-4b2d-9058-b76b0e2794c7" providerId="AD" clId="Web-{55AED8D3-754A-46E1-9AFF-B6FE38C42877}" dt="2021-10-05T03:41:44.300" v="283" actId="20577"/>
          <ac:spMkLst>
            <pc:docMk/>
            <pc:sldMk cId="620669057" sldId="292"/>
            <ac:spMk id="2" creationId="{D5E52DF8-C1EC-4CFF-B637-FCD52FFBEC5F}"/>
          </ac:spMkLst>
        </pc:spChg>
        <pc:spChg chg="mod">
          <ac:chgData name="Tann, Chanbopich CDT (EDU)" userId="S::chanbopich.tann@uscga.edu::3493d445-4f00-4b2d-9058-b76b0e2794c7" providerId="AD" clId="Web-{55AED8D3-754A-46E1-9AFF-B6FE38C42877}" dt="2021-10-05T03:40:24.501" v="279" actId="20577"/>
          <ac:spMkLst>
            <pc:docMk/>
            <pc:sldMk cId="620669057" sldId="292"/>
            <ac:spMk id="3" creationId="{0217D23A-CCE4-4F26-9C73-028087B685DD}"/>
          </ac:spMkLst>
        </pc:spChg>
        <pc:spChg chg="add mod">
          <ac:chgData name="Tann, Chanbopich CDT (EDU)" userId="S::chanbopich.tann@uscga.edu::3493d445-4f00-4b2d-9058-b76b0e2794c7" providerId="AD" clId="Web-{55AED8D3-754A-46E1-9AFF-B6FE38C42877}" dt="2021-10-05T03:21:12.473" v="234" actId="20577"/>
          <ac:spMkLst>
            <pc:docMk/>
            <pc:sldMk cId="620669057" sldId="292"/>
            <ac:spMk id="9" creationId="{33C6CD31-9992-4733-AB97-9EAE2FE2D6F1}"/>
          </ac:spMkLst>
        </pc:spChg>
        <pc:picChg chg="add mod">
          <ac:chgData name="Tann, Chanbopich CDT (EDU)" userId="S::chanbopich.tann@uscga.edu::3493d445-4f00-4b2d-9058-b76b0e2794c7" providerId="AD" clId="Web-{55AED8D3-754A-46E1-9AFF-B6FE38C42877}" dt="2021-10-05T03:09:44.280" v="184" actId="1076"/>
          <ac:picMkLst>
            <pc:docMk/>
            <pc:sldMk cId="620669057" sldId="292"/>
            <ac:picMk id="5" creationId="{B68F4998-86EA-457D-918E-BEA16F135D0C}"/>
          </ac:picMkLst>
        </pc:picChg>
        <pc:picChg chg="add mod">
          <ac:chgData name="Tann, Chanbopich CDT (EDU)" userId="S::chanbopich.tann@uscga.edu::3493d445-4f00-4b2d-9058-b76b0e2794c7" providerId="AD" clId="Web-{55AED8D3-754A-46E1-9AFF-B6FE38C42877}" dt="2021-10-05T03:20:06.565" v="222" actId="1076"/>
          <ac:picMkLst>
            <pc:docMk/>
            <pc:sldMk cId="620669057" sldId="292"/>
            <ac:picMk id="6" creationId="{4F198C3F-F897-48CE-9563-B210DE395E50}"/>
          </ac:picMkLst>
        </pc:picChg>
        <pc:picChg chg="add mod">
          <ac:chgData name="Tann, Chanbopich CDT (EDU)" userId="S::chanbopich.tann@uscga.edu::3493d445-4f00-4b2d-9058-b76b0e2794c7" providerId="AD" clId="Web-{55AED8D3-754A-46E1-9AFF-B6FE38C42877}" dt="2021-10-05T03:40:31.298" v="280" actId="14100"/>
          <ac:picMkLst>
            <pc:docMk/>
            <pc:sldMk cId="620669057" sldId="292"/>
            <ac:picMk id="7" creationId="{40C48E98-8204-492C-A21E-A4BB2E2609A4}"/>
          </ac:picMkLst>
        </pc:picChg>
        <pc:picChg chg="add mod">
          <ac:chgData name="Tann, Chanbopich CDT (EDU)" userId="S::chanbopich.tann@uscga.edu::3493d445-4f00-4b2d-9058-b76b0e2794c7" providerId="AD" clId="Web-{55AED8D3-754A-46E1-9AFF-B6FE38C42877}" dt="2021-10-05T03:20:09.221" v="223" actId="1076"/>
          <ac:picMkLst>
            <pc:docMk/>
            <pc:sldMk cId="620669057" sldId="292"/>
            <ac:picMk id="8" creationId="{09F23984-B55C-4A42-AA67-092F548A0C5F}"/>
          </ac:picMkLst>
        </pc:picChg>
        <pc:picChg chg="add mod modCrop">
          <ac:chgData name="Tann, Chanbopich CDT (EDU)" userId="S::chanbopich.tann@uscga.edu::3493d445-4f00-4b2d-9058-b76b0e2794c7" providerId="AD" clId="Web-{55AED8D3-754A-46E1-9AFF-B6FE38C42877}" dt="2021-10-05T03:40:36.298" v="281" actId="1076"/>
          <ac:picMkLst>
            <pc:docMk/>
            <pc:sldMk cId="620669057" sldId="292"/>
            <ac:picMk id="10" creationId="{349AEF02-00F4-44BA-A844-BF457C5E9952}"/>
          </ac:picMkLst>
        </pc:picChg>
        <pc:picChg chg="add mod">
          <ac:chgData name="Tann, Chanbopich CDT (EDU)" userId="S::chanbopich.tann@uscga.edu::3493d445-4f00-4b2d-9058-b76b0e2794c7" providerId="AD" clId="Web-{55AED8D3-754A-46E1-9AFF-B6FE38C42877}" dt="2021-10-05T03:21:34.223" v="239" actId="1076"/>
          <ac:picMkLst>
            <pc:docMk/>
            <pc:sldMk cId="620669057" sldId="292"/>
            <ac:picMk id="11" creationId="{2274B39D-0346-463A-ACBF-70A3DCAB1A49}"/>
          </ac:picMkLst>
        </pc:picChg>
        <pc:picChg chg="add mod">
          <ac:chgData name="Tann, Chanbopich CDT (EDU)" userId="S::chanbopich.tann@uscga.edu::3493d445-4f00-4b2d-9058-b76b0e2794c7" providerId="AD" clId="Web-{55AED8D3-754A-46E1-9AFF-B6FE38C42877}" dt="2021-10-05T03:40:39.173" v="282" actId="1076"/>
          <ac:picMkLst>
            <pc:docMk/>
            <pc:sldMk cId="620669057" sldId="292"/>
            <ac:picMk id="12" creationId="{DE999A77-E184-4DE4-AA93-2B4A87EB88DF}"/>
          </ac:picMkLst>
        </pc:picChg>
      </pc:sldChg>
    </pc:docChg>
  </pc:docChgLst>
  <pc:docChgLst>
    <pc:chgData name="Kim, Samuel CDT (EDU)" userId="3092b894-7112-4f45-8f59-f65d2752bbc1" providerId="ADAL" clId="{3E268039-68FC-C946-B8F5-CA4C2E936973}"/>
    <pc:docChg chg="undo custSel addSld modSld">
      <pc:chgData name="Kim, Samuel CDT (EDU)" userId="3092b894-7112-4f45-8f59-f65d2752bbc1" providerId="ADAL" clId="{3E268039-68FC-C946-B8F5-CA4C2E936973}" dt="2021-10-04T17:08:59.304" v="59" actId="26606"/>
      <pc:docMkLst>
        <pc:docMk/>
      </pc:docMkLst>
      <pc:sldChg chg="addSp delSp modSp mod setBg setClrOvrMap">
        <pc:chgData name="Kim, Samuel CDT (EDU)" userId="3092b894-7112-4f45-8f59-f65d2752bbc1" providerId="ADAL" clId="{3E268039-68FC-C946-B8F5-CA4C2E936973}" dt="2021-10-04T16:51:02.649" v="40" actId="14100"/>
        <pc:sldMkLst>
          <pc:docMk/>
          <pc:sldMk cId="10295813" sldId="271"/>
        </pc:sldMkLst>
        <pc:spChg chg="mod ord">
          <ac:chgData name="Kim, Samuel CDT (EDU)" userId="3092b894-7112-4f45-8f59-f65d2752bbc1" providerId="ADAL" clId="{3E268039-68FC-C946-B8F5-CA4C2E936973}" dt="2021-10-04T16:50:47.164" v="34" actId="26606"/>
          <ac:spMkLst>
            <pc:docMk/>
            <pc:sldMk cId="10295813" sldId="271"/>
            <ac:spMk id="2" creationId="{A54E7A65-D8AE-4A9A-8322-543CD84F572F}"/>
          </ac:spMkLst>
        </pc:spChg>
        <pc:spChg chg="del">
          <ac:chgData name="Kim, Samuel CDT (EDU)" userId="3092b894-7112-4f45-8f59-f65d2752bbc1" providerId="ADAL" clId="{3E268039-68FC-C946-B8F5-CA4C2E936973}" dt="2021-10-04T14:00:15.979" v="1" actId="478"/>
          <ac:spMkLst>
            <pc:docMk/>
            <pc:sldMk cId="10295813" sldId="271"/>
            <ac:spMk id="3" creationId="{7ED4EA94-4549-4020-882F-6A39B2CCD552}"/>
          </ac:spMkLst>
        </pc:spChg>
        <pc:spChg chg="add del">
          <ac:chgData name="Kim, Samuel CDT (EDU)" userId="3092b894-7112-4f45-8f59-f65d2752bbc1" providerId="ADAL" clId="{3E268039-68FC-C946-B8F5-CA4C2E936973}" dt="2021-10-04T16:50:01.172" v="21" actId="1117"/>
          <ac:spMkLst>
            <pc:docMk/>
            <pc:sldMk cId="10295813" sldId="271"/>
            <ac:spMk id="6" creationId="{8904B4FA-8BF0-2B48-AEB9-1F23AD862840}"/>
          </ac:spMkLst>
        </pc:spChg>
        <pc:spChg chg="add del">
          <ac:chgData name="Kim, Samuel CDT (EDU)" userId="3092b894-7112-4f45-8f59-f65d2752bbc1" providerId="ADAL" clId="{3E268039-68FC-C946-B8F5-CA4C2E936973}" dt="2021-10-04T16:50:39.142" v="32" actId="26606"/>
          <ac:spMkLst>
            <pc:docMk/>
            <pc:sldMk cId="10295813" sldId="271"/>
            <ac:spMk id="7" creationId="{71B2258F-86CA-4D4D-8270-BC05FCDEBFB3}"/>
          </ac:spMkLst>
        </pc:spChg>
        <pc:spChg chg="add del">
          <ac:chgData name="Kim, Samuel CDT (EDU)" userId="3092b894-7112-4f45-8f59-f65d2752bbc1" providerId="ADAL" clId="{3E268039-68FC-C946-B8F5-CA4C2E936973}" dt="2021-10-04T16:50:47.164" v="34" actId="26606"/>
          <ac:spMkLst>
            <pc:docMk/>
            <pc:sldMk cId="10295813" sldId="271"/>
            <ac:spMk id="9" creationId="{87CC2527-562A-4F69-B487-4371E5B243E7}"/>
          </ac:spMkLst>
        </pc:spChg>
        <pc:spChg chg="add del">
          <ac:chgData name="Kim, Samuel CDT (EDU)" userId="3092b894-7112-4f45-8f59-f65d2752bbc1" providerId="ADAL" clId="{3E268039-68FC-C946-B8F5-CA4C2E936973}" dt="2021-10-04T16:50:03.470" v="22" actId="26606"/>
          <ac:spMkLst>
            <pc:docMk/>
            <pc:sldMk cId="10295813" sldId="271"/>
            <ac:spMk id="10" creationId="{87CC2527-562A-4F69-B487-4371E5B243E7}"/>
          </ac:spMkLst>
        </pc:spChg>
        <pc:picChg chg="add del mod">
          <ac:chgData name="Kim, Samuel CDT (EDU)" userId="3092b894-7112-4f45-8f59-f65d2752bbc1" providerId="ADAL" clId="{3E268039-68FC-C946-B8F5-CA4C2E936973}" dt="2021-10-04T16:49:28.480" v="17" actId="478"/>
          <ac:picMkLst>
            <pc:docMk/>
            <pc:sldMk cId="10295813" sldId="271"/>
            <ac:picMk id="4" creationId="{1D233E61-1D08-FC41-BF0C-748F3468B0F7}"/>
          </ac:picMkLst>
        </pc:picChg>
        <pc:picChg chg="add mod">
          <ac:chgData name="Kim, Samuel CDT (EDU)" userId="3092b894-7112-4f45-8f59-f65d2752bbc1" providerId="ADAL" clId="{3E268039-68FC-C946-B8F5-CA4C2E936973}" dt="2021-10-04T16:51:02.649" v="40" actId="14100"/>
          <ac:picMkLst>
            <pc:docMk/>
            <pc:sldMk cId="10295813" sldId="271"/>
            <ac:picMk id="5" creationId="{E2425B6B-C88B-AC46-BA66-F4176CF6C39A}"/>
          </ac:picMkLst>
        </pc:picChg>
        <pc:cxnChg chg="add del">
          <ac:chgData name="Kim, Samuel CDT (EDU)" userId="3092b894-7112-4f45-8f59-f65d2752bbc1" providerId="ADAL" clId="{3E268039-68FC-C946-B8F5-CA4C2E936973}" dt="2021-10-04T16:50:47.164" v="34" actId="26606"/>
          <ac:cxnSpMkLst>
            <pc:docMk/>
            <pc:sldMk cId="10295813" sldId="271"/>
            <ac:cxnSpMk id="11" creationId="{BCDAEC91-5BCE-4B55-9CC0-43EF94CB734B}"/>
          </ac:cxnSpMkLst>
        </pc:cxnChg>
        <pc:cxnChg chg="add del">
          <ac:chgData name="Kim, Samuel CDT (EDU)" userId="3092b894-7112-4f45-8f59-f65d2752bbc1" providerId="ADAL" clId="{3E268039-68FC-C946-B8F5-CA4C2E936973}" dt="2021-10-04T16:50:03.470" v="22" actId="26606"/>
          <ac:cxnSpMkLst>
            <pc:docMk/>
            <pc:sldMk cId="10295813" sldId="271"/>
            <ac:cxnSpMk id="12" creationId="{BCDAEC91-5BCE-4B55-9CC0-43EF94CB734B}"/>
          </ac:cxnSpMkLst>
        </pc:cxnChg>
      </pc:sldChg>
      <pc:sldChg chg="addSp delSp modSp mod setBg">
        <pc:chgData name="Kim, Samuel CDT (EDU)" userId="3092b894-7112-4f45-8f59-f65d2752bbc1" providerId="ADAL" clId="{3E268039-68FC-C946-B8F5-CA4C2E936973}" dt="2021-10-04T17:08:59.304" v="59" actId="26606"/>
        <pc:sldMkLst>
          <pc:docMk/>
          <pc:sldMk cId="2363336877" sldId="279"/>
        </pc:sldMkLst>
        <pc:spChg chg="mod">
          <ac:chgData name="Kim, Samuel CDT (EDU)" userId="3092b894-7112-4f45-8f59-f65d2752bbc1" providerId="ADAL" clId="{3E268039-68FC-C946-B8F5-CA4C2E936973}" dt="2021-10-04T17:08:59.304" v="59" actId="26606"/>
          <ac:spMkLst>
            <pc:docMk/>
            <pc:sldMk cId="2363336877" sldId="279"/>
            <ac:spMk id="2" creationId="{6DAD15F0-B303-45A3-A275-64152CAD5120}"/>
          </ac:spMkLst>
        </pc:spChg>
        <pc:spChg chg="mod ord">
          <ac:chgData name="Kim, Samuel CDT (EDU)" userId="3092b894-7112-4f45-8f59-f65d2752bbc1" providerId="ADAL" clId="{3E268039-68FC-C946-B8F5-CA4C2E936973}" dt="2021-10-04T17:08:59.304" v="59" actId="26606"/>
          <ac:spMkLst>
            <pc:docMk/>
            <pc:sldMk cId="2363336877" sldId="279"/>
            <ac:spMk id="3" creationId="{08FADDD1-8CDC-4152-890A-FDC53FC2B07D}"/>
          </ac:spMkLst>
        </pc:spChg>
        <pc:spChg chg="add del">
          <ac:chgData name="Kim, Samuel CDT (EDU)" userId="3092b894-7112-4f45-8f59-f65d2752bbc1" providerId="ADAL" clId="{3E268039-68FC-C946-B8F5-CA4C2E936973}" dt="2021-10-04T17:08:59.304" v="59" actId="26606"/>
          <ac:spMkLst>
            <pc:docMk/>
            <pc:sldMk cId="2363336877" sldId="279"/>
            <ac:spMk id="8" creationId="{33CD251C-A887-4D2F-925B-FC097198538B}"/>
          </ac:spMkLst>
        </pc:spChg>
        <pc:spChg chg="add del">
          <ac:chgData name="Kim, Samuel CDT (EDU)" userId="3092b894-7112-4f45-8f59-f65d2752bbc1" providerId="ADAL" clId="{3E268039-68FC-C946-B8F5-CA4C2E936973}" dt="2021-10-04T17:08:59.304" v="59" actId="26606"/>
          <ac:spMkLst>
            <pc:docMk/>
            <pc:sldMk cId="2363336877" sldId="279"/>
            <ac:spMk id="10" creationId="{3B2069EE-A08E-44F0-B3F9-3CF8CC2DCAD5}"/>
          </ac:spMkLst>
        </pc:spChg>
        <pc:spChg chg="add">
          <ac:chgData name="Kim, Samuel CDT (EDU)" userId="3092b894-7112-4f45-8f59-f65d2752bbc1" providerId="ADAL" clId="{3E268039-68FC-C946-B8F5-CA4C2E936973}" dt="2021-10-04T17:08:59.304" v="59" actId="26606"/>
          <ac:spMkLst>
            <pc:docMk/>
            <pc:sldMk cId="2363336877" sldId="279"/>
            <ac:spMk id="20" creationId="{2B566528-1B12-4246-9431-5C2D7D081168}"/>
          </ac:spMkLst>
        </pc:spChg>
        <pc:grpChg chg="add del">
          <ac:chgData name="Kim, Samuel CDT (EDU)" userId="3092b894-7112-4f45-8f59-f65d2752bbc1" providerId="ADAL" clId="{3E268039-68FC-C946-B8F5-CA4C2E936973}" dt="2021-10-04T17:08:59.304" v="59" actId="26606"/>
          <ac:grpSpMkLst>
            <pc:docMk/>
            <pc:sldMk cId="2363336877" sldId="279"/>
            <ac:grpSpMk id="12" creationId="{E12BF2FB-8A96-4B53-86A0-04755C545EB8}"/>
          </ac:grpSpMkLst>
        </pc:grpChg>
        <pc:grpChg chg="add">
          <ac:chgData name="Kim, Samuel CDT (EDU)" userId="3092b894-7112-4f45-8f59-f65d2752bbc1" providerId="ADAL" clId="{3E268039-68FC-C946-B8F5-CA4C2E936973}" dt="2021-10-04T17:08:59.304" v="59" actId="26606"/>
          <ac:grpSpMkLst>
            <pc:docMk/>
            <pc:sldMk cId="2363336877" sldId="279"/>
            <ac:grpSpMk id="24" creationId="{4724F874-E407-41A5-918C-1CF5DF5269E1}"/>
          </ac:grpSpMkLst>
        </pc:grpChg>
        <pc:grpChg chg="add">
          <ac:chgData name="Kim, Samuel CDT (EDU)" userId="3092b894-7112-4f45-8f59-f65d2752bbc1" providerId="ADAL" clId="{3E268039-68FC-C946-B8F5-CA4C2E936973}" dt="2021-10-04T17:08:59.304" v="59" actId="26606"/>
          <ac:grpSpMkLst>
            <pc:docMk/>
            <pc:sldMk cId="2363336877" sldId="279"/>
            <ac:grpSpMk id="29" creationId="{DC8D6E3B-FFED-480F-941D-FE376375B8B7}"/>
          </ac:grpSpMkLst>
        </pc:grpChg>
        <pc:picChg chg="mod">
          <ac:chgData name="Kim, Samuel CDT (EDU)" userId="3092b894-7112-4f45-8f59-f65d2752bbc1" providerId="ADAL" clId="{3E268039-68FC-C946-B8F5-CA4C2E936973}" dt="2021-10-04T17:08:59.304" v="59" actId="26606"/>
          <ac:picMkLst>
            <pc:docMk/>
            <pc:sldMk cId="2363336877" sldId="279"/>
            <ac:picMk id="4" creationId="{FBD2A471-06D6-4F8D-B73E-88E08FC71200}"/>
          </ac:picMkLst>
        </pc:picChg>
        <pc:cxnChg chg="add del">
          <ac:chgData name="Kim, Samuel CDT (EDU)" userId="3092b894-7112-4f45-8f59-f65d2752bbc1" providerId="ADAL" clId="{3E268039-68FC-C946-B8F5-CA4C2E936973}" dt="2021-10-04T17:08:59.277" v="58" actId="26606"/>
          <ac:cxnSpMkLst>
            <pc:docMk/>
            <pc:sldMk cId="2363336877" sldId="279"/>
            <ac:cxnSpMk id="18" creationId="{E4A809D5-3600-46D4-A466-67F2349A54FB}"/>
          </ac:cxnSpMkLst>
        </pc:cxnChg>
      </pc:sldChg>
      <pc:sldChg chg="addSp delSp modSp new mod setBg">
        <pc:chgData name="Kim, Samuel CDT (EDU)" userId="3092b894-7112-4f45-8f59-f65d2752bbc1" providerId="ADAL" clId="{3E268039-68FC-C946-B8F5-CA4C2E936973}" dt="2021-10-04T16:53:24.623" v="55" actId="1076"/>
        <pc:sldMkLst>
          <pc:docMk/>
          <pc:sldMk cId="1701323871" sldId="282"/>
        </pc:sldMkLst>
        <pc:spChg chg="add del">
          <ac:chgData name="Kim, Samuel CDT (EDU)" userId="3092b894-7112-4f45-8f59-f65d2752bbc1" providerId="ADAL" clId="{3E268039-68FC-C946-B8F5-CA4C2E936973}" dt="2021-10-04T16:52:27.730" v="48" actId="26606"/>
          <ac:spMkLst>
            <pc:docMk/>
            <pc:sldMk cId="1701323871" sldId="282"/>
            <ac:spMk id="2" creationId="{5F8A0012-66E2-8447-BD99-42C0EC4DEDB9}"/>
          </ac:spMkLst>
        </pc:spChg>
        <pc:spChg chg="del">
          <ac:chgData name="Kim, Samuel CDT (EDU)" userId="3092b894-7112-4f45-8f59-f65d2752bbc1" providerId="ADAL" clId="{3E268039-68FC-C946-B8F5-CA4C2E936973}" dt="2021-10-04T16:52:18.554" v="43" actId="931"/>
          <ac:spMkLst>
            <pc:docMk/>
            <pc:sldMk cId="1701323871" sldId="282"/>
            <ac:spMk id="3" creationId="{B7DD471A-E572-764B-9B56-2E3552493D99}"/>
          </ac:spMkLst>
        </pc:spChg>
        <pc:spChg chg="add">
          <ac:chgData name="Kim, Samuel CDT (EDU)" userId="3092b894-7112-4f45-8f59-f65d2752bbc1" providerId="ADAL" clId="{3E268039-68FC-C946-B8F5-CA4C2E936973}" dt="2021-10-04T16:52:27.730" v="48" actId="26606"/>
          <ac:spMkLst>
            <pc:docMk/>
            <pc:sldMk cId="1701323871" sldId="282"/>
            <ac:spMk id="6" creationId="{F3060C83-F051-4F0E-ABAD-AA0DFC48B218}"/>
          </ac:spMkLst>
        </pc:spChg>
        <pc:spChg chg="add">
          <ac:chgData name="Kim, Samuel CDT (EDU)" userId="3092b894-7112-4f45-8f59-f65d2752bbc1" providerId="ADAL" clId="{3E268039-68FC-C946-B8F5-CA4C2E936973}" dt="2021-10-04T16:52:27.730" v="48" actId="26606"/>
          <ac:spMkLst>
            <pc:docMk/>
            <pc:sldMk cId="1701323871" sldId="282"/>
            <ac:spMk id="7" creationId="{83C98ABE-055B-441F-B07E-44F97F083C39}"/>
          </ac:spMkLst>
        </pc:spChg>
        <pc:spChg chg="add">
          <ac:chgData name="Kim, Samuel CDT (EDU)" userId="3092b894-7112-4f45-8f59-f65d2752bbc1" providerId="ADAL" clId="{3E268039-68FC-C946-B8F5-CA4C2E936973}" dt="2021-10-04T16:52:27.730" v="48" actId="26606"/>
          <ac:spMkLst>
            <pc:docMk/>
            <pc:sldMk cId="1701323871" sldId="282"/>
            <ac:spMk id="8" creationId="{29FDB030-9B49-4CED-8CCD-4D99382388AC}"/>
          </ac:spMkLst>
        </pc:spChg>
        <pc:spChg chg="add del">
          <ac:chgData name="Kim, Samuel CDT (EDU)" userId="3092b894-7112-4f45-8f59-f65d2752bbc1" providerId="ADAL" clId="{3E268039-68FC-C946-B8F5-CA4C2E936973}" dt="2021-10-04T16:52:25.711" v="45" actId="26606"/>
          <ac:spMkLst>
            <pc:docMk/>
            <pc:sldMk cId="1701323871" sldId="282"/>
            <ac:spMk id="9" creationId="{F3060C83-F051-4F0E-ABAD-AA0DFC48B218}"/>
          </ac:spMkLst>
        </pc:spChg>
        <pc:spChg chg="add">
          <ac:chgData name="Kim, Samuel CDT (EDU)" userId="3092b894-7112-4f45-8f59-f65d2752bbc1" providerId="ADAL" clId="{3E268039-68FC-C946-B8F5-CA4C2E936973}" dt="2021-10-04T16:52:27.730" v="48" actId="26606"/>
          <ac:spMkLst>
            <pc:docMk/>
            <pc:sldMk cId="1701323871" sldId="282"/>
            <ac:spMk id="10" creationId="{3783CA14-24A1-485C-8B30-D6A5D87987AD}"/>
          </ac:spMkLst>
        </pc:spChg>
        <pc:spChg chg="add del">
          <ac:chgData name="Kim, Samuel CDT (EDU)" userId="3092b894-7112-4f45-8f59-f65d2752bbc1" providerId="ADAL" clId="{3E268039-68FC-C946-B8F5-CA4C2E936973}" dt="2021-10-04T16:52:25.711" v="45" actId="26606"/>
          <ac:spMkLst>
            <pc:docMk/>
            <pc:sldMk cId="1701323871" sldId="282"/>
            <ac:spMk id="11" creationId="{83C98ABE-055B-441F-B07E-44F97F083C39}"/>
          </ac:spMkLst>
        </pc:spChg>
        <pc:spChg chg="add">
          <ac:chgData name="Kim, Samuel CDT (EDU)" userId="3092b894-7112-4f45-8f59-f65d2752bbc1" providerId="ADAL" clId="{3E268039-68FC-C946-B8F5-CA4C2E936973}" dt="2021-10-04T16:52:27.730" v="48" actId="26606"/>
          <ac:spMkLst>
            <pc:docMk/>
            <pc:sldMk cId="1701323871" sldId="282"/>
            <ac:spMk id="12" creationId="{9A97C86A-04D6-40F7-AE84-31AB43E6A846}"/>
          </ac:spMkLst>
        </pc:spChg>
        <pc:spChg chg="add del">
          <ac:chgData name="Kim, Samuel CDT (EDU)" userId="3092b894-7112-4f45-8f59-f65d2752bbc1" providerId="ADAL" clId="{3E268039-68FC-C946-B8F5-CA4C2E936973}" dt="2021-10-04T16:52:25.711" v="45" actId="26606"/>
          <ac:spMkLst>
            <pc:docMk/>
            <pc:sldMk cId="1701323871" sldId="282"/>
            <ac:spMk id="13" creationId="{29FDB030-9B49-4CED-8CCD-4D99382388AC}"/>
          </ac:spMkLst>
        </pc:spChg>
        <pc:spChg chg="add">
          <ac:chgData name="Kim, Samuel CDT (EDU)" userId="3092b894-7112-4f45-8f59-f65d2752bbc1" providerId="ADAL" clId="{3E268039-68FC-C946-B8F5-CA4C2E936973}" dt="2021-10-04T16:52:27.730" v="48" actId="26606"/>
          <ac:spMkLst>
            <pc:docMk/>
            <pc:sldMk cId="1701323871" sldId="282"/>
            <ac:spMk id="14" creationId="{FF9F2414-84E8-453E-B1F3-389FDE8192D9}"/>
          </ac:spMkLst>
        </pc:spChg>
        <pc:spChg chg="add del">
          <ac:chgData name="Kim, Samuel CDT (EDU)" userId="3092b894-7112-4f45-8f59-f65d2752bbc1" providerId="ADAL" clId="{3E268039-68FC-C946-B8F5-CA4C2E936973}" dt="2021-10-04T16:52:25.711" v="45" actId="26606"/>
          <ac:spMkLst>
            <pc:docMk/>
            <pc:sldMk cId="1701323871" sldId="282"/>
            <ac:spMk id="15" creationId="{3783CA14-24A1-485C-8B30-D6A5D87987AD}"/>
          </ac:spMkLst>
        </pc:spChg>
        <pc:spChg chg="add">
          <ac:chgData name="Kim, Samuel CDT (EDU)" userId="3092b894-7112-4f45-8f59-f65d2752bbc1" providerId="ADAL" clId="{3E268039-68FC-C946-B8F5-CA4C2E936973}" dt="2021-10-04T16:52:27.730" v="48" actId="26606"/>
          <ac:spMkLst>
            <pc:docMk/>
            <pc:sldMk cId="1701323871" sldId="282"/>
            <ac:spMk id="16" creationId="{3ECA69A1-7536-43AC-85EF-C7106179F5ED}"/>
          </ac:spMkLst>
        </pc:spChg>
        <pc:spChg chg="add del">
          <ac:chgData name="Kim, Samuel CDT (EDU)" userId="3092b894-7112-4f45-8f59-f65d2752bbc1" providerId="ADAL" clId="{3E268039-68FC-C946-B8F5-CA4C2E936973}" dt="2021-10-04T16:52:25.711" v="45" actId="26606"/>
          <ac:spMkLst>
            <pc:docMk/>
            <pc:sldMk cId="1701323871" sldId="282"/>
            <ac:spMk id="17" creationId="{9A97C86A-04D6-40F7-AE84-31AB43E6A846}"/>
          </ac:spMkLst>
        </pc:spChg>
        <pc:spChg chg="add del">
          <ac:chgData name="Kim, Samuel CDT (EDU)" userId="3092b894-7112-4f45-8f59-f65d2752bbc1" providerId="ADAL" clId="{3E268039-68FC-C946-B8F5-CA4C2E936973}" dt="2021-10-04T16:52:25.711" v="45" actId="26606"/>
          <ac:spMkLst>
            <pc:docMk/>
            <pc:sldMk cId="1701323871" sldId="282"/>
            <ac:spMk id="19" creationId="{FF9F2414-84E8-453E-B1F3-389FDE8192D9}"/>
          </ac:spMkLst>
        </pc:spChg>
        <pc:spChg chg="add del">
          <ac:chgData name="Kim, Samuel CDT (EDU)" userId="3092b894-7112-4f45-8f59-f65d2752bbc1" providerId="ADAL" clId="{3E268039-68FC-C946-B8F5-CA4C2E936973}" dt="2021-10-04T16:52:25.711" v="45" actId="26606"/>
          <ac:spMkLst>
            <pc:docMk/>
            <pc:sldMk cId="1701323871" sldId="282"/>
            <ac:spMk id="21" creationId="{3ECA69A1-7536-43AC-85EF-C7106179F5ED}"/>
          </ac:spMkLst>
        </pc:spChg>
        <pc:picChg chg="add mod ord">
          <ac:chgData name="Kim, Samuel CDT (EDU)" userId="3092b894-7112-4f45-8f59-f65d2752bbc1" providerId="ADAL" clId="{3E268039-68FC-C946-B8F5-CA4C2E936973}" dt="2021-10-04T16:53:24.623" v="55" actId="1076"/>
          <ac:picMkLst>
            <pc:docMk/>
            <pc:sldMk cId="1701323871" sldId="282"/>
            <ac:picMk id="4" creationId="{FB960D67-A6A2-6644-8901-B2A3A65EC0BE}"/>
          </ac:picMkLst>
        </pc:picChg>
      </pc:sldChg>
      <pc:sldChg chg="addSp delSp modSp new mod setBg">
        <pc:chgData name="Kim, Samuel CDT (EDU)" userId="3092b894-7112-4f45-8f59-f65d2752bbc1" providerId="ADAL" clId="{3E268039-68FC-C946-B8F5-CA4C2E936973}" dt="2021-10-04T16:52:55.595" v="50" actId="26606"/>
        <pc:sldMkLst>
          <pc:docMk/>
          <pc:sldMk cId="3363377745" sldId="283"/>
        </pc:sldMkLst>
        <pc:spChg chg="del">
          <ac:chgData name="Kim, Samuel CDT (EDU)" userId="3092b894-7112-4f45-8f59-f65d2752bbc1" providerId="ADAL" clId="{3E268039-68FC-C946-B8F5-CA4C2E936973}" dt="2021-10-04T16:52:55.595" v="50" actId="26606"/>
          <ac:spMkLst>
            <pc:docMk/>
            <pc:sldMk cId="3363377745" sldId="283"/>
            <ac:spMk id="2" creationId="{02BB02C2-0F36-9649-9F24-53E849C3EB66}"/>
          </ac:spMkLst>
        </pc:spChg>
        <pc:spChg chg="del">
          <ac:chgData name="Kim, Samuel CDT (EDU)" userId="3092b894-7112-4f45-8f59-f65d2752bbc1" providerId="ADAL" clId="{3E268039-68FC-C946-B8F5-CA4C2E936973}" dt="2021-10-04T16:52:49.949" v="49" actId="931"/>
          <ac:spMkLst>
            <pc:docMk/>
            <pc:sldMk cId="3363377745" sldId="283"/>
            <ac:spMk id="3" creationId="{FEA17195-C87B-7444-94B8-CB8E14721A2A}"/>
          </ac:spMkLst>
        </pc:spChg>
        <pc:spChg chg="add">
          <ac:chgData name="Kim, Samuel CDT (EDU)" userId="3092b894-7112-4f45-8f59-f65d2752bbc1" providerId="ADAL" clId="{3E268039-68FC-C946-B8F5-CA4C2E936973}" dt="2021-10-04T16:52:55.595" v="50" actId="26606"/>
          <ac:spMkLst>
            <pc:docMk/>
            <pc:sldMk cId="3363377745" sldId="283"/>
            <ac:spMk id="9" creationId="{86FF76B9-219D-4469-AF87-0236D29032F1}"/>
          </ac:spMkLst>
        </pc:spChg>
        <pc:spChg chg="add">
          <ac:chgData name="Kim, Samuel CDT (EDU)" userId="3092b894-7112-4f45-8f59-f65d2752bbc1" providerId="ADAL" clId="{3E268039-68FC-C946-B8F5-CA4C2E936973}" dt="2021-10-04T16:52:55.595" v="50" actId="26606"/>
          <ac:spMkLst>
            <pc:docMk/>
            <pc:sldMk cId="3363377745" sldId="283"/>
            <ac:spMk id="15" creationId="{2E80C965-DB6D-4F81-9E9E-B027384D0BD6}"/>
          </ac:spMkLst>
        </pc:spChg>
        <pc:spChg chg="add">
          <ac:chgData name="Kim, Samuel CDT (EDU)" userId="3092b894-7112-4f45-8f59-f65d2752bbc1" providerId="ADAL" clId="{3E268039-68FC-C946-B8F5-CA4C2E936973}" dt="2021-10-04T16:52:55.595" v="50" actId="26606"/>
          <ac:spMkLst>
            <pc:docMk/>
            <pc:sldMk cId="3363377745" sldId="283"/>
            <ac:spMk id="17" creationId="{633C5E46-DAC5-4661-9C87-22B08E2A512F}"/>
          </ac:spMkLst>
        </pc:spChg>
        <pc:grpChg chg="add">
          <ac:chgData name="Kim, Samuel CDT (EDU)" userId="3092b894-7112-4f45-8f59-f65d2752bbc1" providerId="ADAL" clId="{3E268039-68FC-C946-B8F5-CA4C2E936973}" dt="2021-10-04T16:52:55.595" v="50" actId="26606"/>
          <ac:grpSpMkLst>
            <pc:docMk/>
            <pc:sldMk cId="3363377745" sldId="283"/>
            <ac:grpSpMk id="11" creationId="{DB88BD78-87E1-424D-B479-C37D8E41B12E}"/>
          </ac:grpSpMkLst>
        </pc:grpChg>
        <pc:picChg chg="add mod ord">
          <ac:chgData name="Kim, Samuel CDT (EDU)" userId="3092b894-7112-4f45-8f59-f65d2752bbc1" providerId="ADAL" clId="{3E268039-68FC-C946-B8F5-CA4C2E936973}" dt="2021-10-04T16:52:55.595" v="50" actId="26606"/>
          <ac:picMkLst>
            <pc:docMk/>
            <pc:sldMk cId="3363377745" sldId="283"/>
            <ac:picMk id="4" creationId="{3F719E6E-E6FA-994C-88F1-ED9C7072F5E8}"/>
          </ac:picMkLst>
        </pc:picChg>
      </pc:sldChg>
    </pc:docChg>
  </pc:docChgLst>
  <pc:docChgLst>
    <pc:chgData name="Tann, Chanbopich CDT (EDU)" userId="S::chanbopich.tann@uscga.edu::3493d445-4f00-4b2d-9058-b76b0e2794c7" providerId="AD" clId="Web-{11A03CBF-EFDA-4639-B7A4-CCE951B8A265}"/>
    <pc:docChg chg="addSld modSld">
      <pc:chgData name="Tann, Chanbopich CDT (EDU)" userId="S::chanbopich.tann@uscga.edu::3493d445-4f00-4b2d-9058-b76b0e2794c7" providerId="AD" clId="Web-{11A03CBF-EFDA-4639-B7A4-CCE951B8A265}" dt="2021-10-04T23:38:26.333" v="17" actId="20577"/>
      <pc:docMkLst>
        <pc:docMk/>
      </pc:docMkLst>
      <pc:sldChg chg="modSp new">
        <pc:chgData name="Tann, Chanbopich CDT (EDU)" userId="S::chanbopich.tann@uscga.edu::3493d445-4f00-4b2d-9058-b76b0e2794c7" providerId="AD" clId="Web-{11A03CBF-EFDA-4639-B7A4-CCE951B8A265}" dt="2021-10-04T23:38:26.333" v="17" actId="20577"/>
        <pc:sldMkLst>
          <pc:docMk/>
          <pc:sldMk cId="1867741233" sldId="287"/>
        </pc:sldMkLst>
        <pc:spChg chg="mod">
          <ac:chgData name="Tann, Chanbopich CDT (EDU)" userId="S::chanbopich.tann@uscga.edu::3493d445-4f00-4b2d-9058-b76b0e2794c7" providerId="AD" clId="Web-{11A03CBF-EFDA-4639-B7A4-CCE951B8A265}" dt="2021-10-04T23:38:26.333" v="17" actId="20577"/>
          <ac:spMkLst>
            <pc:docMk/>
            <pc:sldMk cId="1867741233" sldId="287"/>
            <ac:spMk id="2" creationId="{25B5FC74-2B45-4DFC-8B28-DE48E3078AD6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Connor%20Glynn\Documents\ASV\45%20Deg%20turn2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800"/>
              <a:t>Model</a:t>
            </a:r>
            <a:r>
              <a:rPr lang="en-US" sz="2800" baseline="0"/>
              <a:t> Performance vs. Ideal Path</a:t>
            </a:r>
            <a:endParaRPr lang="en-US" sz="2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1.1300199165434455E-2"/>
          <c:y val="8.4045566473577707E-2"/>
          <c:w val="0.83173952769129234"/>
          <c:h val="0.86033952641570832"/>
        </c:manualLayout>
      </c:layout>
      <c:scatterChart>
        <c:scatterStyle val="smoothMarker"/>
        <c:varyColors val="0"/>
        <c:ser>
          <c:idx val="0"/>
          <c:order val="0"/>
          <c:tx>
            <c:v>Model Path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'Run 8_ ASVModel'!$B$2:$B$187</c:f>
              <c:numCache>
                <c:formatCode>General</c:formatCode>
                <c:ptCount val="18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-3.4719909793166722E-16</c:v>
                </c:pt>
                <c:pt idx="35">
                  <c:v>-6.9439819586165968E-16</c:v>
                </c:pt>
                <c:pt idx="36">
                  <c:v>-1.0415972937939771E-15</c:v>
                </c:pt>
                <c:pt idx="37">
                  <c:v>-1.7359954896655859E-15</c:v>
                </c:pt>
                <c:pt idx="38">
                  <c:v>-3.1247918814367118E-15</c:v>
                </c:pt>
                <c:pt idx="39">
                  <c:v>-5.9023846650905914E-15</c:v>
                </c:pt>
                <c:pt idx="40">
                  <c:v>-1.1457570232844872E-14</c:v>
                </c:pt>
                <c:pt idx="41">
                  <c:v>-2.2567941370139447E-14</c:v>
                </c:pt>
                <c:pt idx="42">
                  <c:v>-4.4788683651872831E-14</c:v>
                </c:pt>
                <c:pt idx="43">
                  <c:v>-8.9230168243916407E-14</c:v>
                </c:pt>
                <c:pt idx="44">
                  <c:v>-1.7811313754231046E-13</c:v>
                </c:pt>
                <c:pt idx="45">
                  <c:v>-3.5587907659632546E-13</c:v>
                </c:pt>
                <c:pt idx="46">
                  <c:v>-7.1141095653326487E-13</c:v>
                </c:pt>
                <c:pt idx="47">
                  <c:v>-1.4224747237227774E-12</c:v>
                </c:pt>
                <c:pt idx="48">
                  <c:v>-2.844602287364354E-12</c:v>
                </c:pt>
                <c:pt idx="49">
                  <c:v>-5.6888575316977152E-12</c:v>
                </c:pt>
                <c:pt idx="50">
                  <c:v>-1.1377368488565278E-11</c:v>
                </c:pt>
                <c:pt idx="51">
                  <c:v>-2.2754392275103742E-11</c:v>
                </c:pt>
                <c:pt idx="52">
                  <c:v>-4.5508447339394656E-11</c:v>
                </c:pt>
                <c:pt idx="53">
                  <c:v>-9.1016587432835452E-11</c:v>
                </c:pt>
                <c:pt idx="54">
                  <c:v>-1.8203298747917595E-10</c:v>
                </c:pt>
                <c:pt idx="55">
                  <c:v>-3.6406626700987763E-10</c:v>
                </c:pt>
                <c:pt idx="56">
                  <c:v>-7.2813474382484641E-10</c:v>
                </c:pt>
                <c:pt idx="57">
                  <c:v>-1.4562793684809061E-9</c:v>
                </c:pt>
                <c:pt idx="58">
                  <c:v>-2.912599301992448E-9</c:v>
                </c:pt>
                <c:pt idx="59">
                  <c:v>-5.8253619065726543E-9</c:v>
                </c:pt>
                <c:pt idx="60">
                  <c:v>-1.1651378072037059E-8</c:v>
                </c:pt>
                <c:pt idx="61">
                  <c:v>-2.3305374276785283E-8</c:v>
                </c:pt>
                <c:pt idx="62">
                  <c:v>-4.6621222570384498E-8</c:v>
                </c:pt>
                <c:pt idx="63">
                  <c:v>-9.3284345804541894E-8</c:v>
                </c:pt>
                <c:pt idx="64">
                  <c:v>-1.8673632374424014E-7</c:v>
                </c:pt>
                <c:pt idx="65">
                  <c:v>-3.7414340456415618E-7</c:v>
                </c:pt>
                <c:pt idx="66">
                  <c:v>-7.509716581908651E-7</c:v>
                </c:pt>
                <c:pt idx="67">
                  <c:v>-1.512697267722346E-6</c:v>
                </c:pt>
                <c:pt idx="68">
                  <c:v>-3.0685267142074609E-6</c:v>
                </c:pt>
                <c:pt idx="69">
                  <c:v>-6.3105121346965594E-6</c:v>
                </c:pt>
                <c:pt idx="70">
                  <c:v>-1.3322282289306136E-5</c:v>
                </c:pt>
                <c:pt idx="71">
                  <c:v>-2.9508685018931017E-5</c:v>
                </c:pt>
                <c:pt idx="72">
                  <c:v>-7.0940829930762957E-5</c:v>
                </c:pt>
                <c:pt idx="73">
                  <c:v>-1.9318689403092934E-4</c:v>
                </c:pt>
                <c:pt idx="74">
                  <c:v>-6.173737162612279E-4</c:v>
                </c:pt>
                <c:pt idx="75">
                  <c:v>-2.0280526231879863E-3</c:v>
                </c:pt>
                <c:pt idx="76">
                  <c:v>-5.6681157266626307E-3</c:v>
                </c:pt>
                <c:pt idx="77">
                  <c:v>-9.8009476683923995E-3</c:v>
                </c:pt>
                <c:pt idx="78">
                  <c:v>-1.1494757679759224E-2</c:v>
                </c:pt>
                <c:pt idx="79">
                  <c:v>-7.6804156020453531E-3</c:v>
                </c:pt>
                <c:pt idx="80">
                  <c:v>2.1735928727704907E-3</c:v>
                </c:pt>
                <c:pt idx="81">
                  <c:v>1.6921596930072665E-2</c:v>
                </c:pt>
                <c:pt idx="82">
                  <c:v>3.6868088810084562E-2</c:v>
                </c:pt>
                <c:pt idx="83">
                  <c:v>6.315806819341209E-2</c:v>
                </c:pt>
                <c:pt idx="84">
                  <c:v>9.6656305538697432E-2</c:v>
                </c:pt>
                <c:pt idx="85">
                  <c:v>0.13799540994530934</c:v>
                </c:pt>
                <c:pt idx="86">
                  <c:v>0.18905290324141957</c:v>
                </c:pt>
                <c:pt idx="87">
                  <c:v>0.25653946132333993</c:v>
                </c:pt>
                <c:pt idx="88">
                  <c:v>0.33771836257785531</c:v>
                </c:pt>
                <c:pt idx="89">
                  <c:v>0.42694515734979394</c:v>
                </c:pt>
                <c:pt idx="90">
                  <c:v>0.52984503560905005</c:v>
                </c:pt>
                <c:pt idx="91">
                  <c:v>0.65576912632080664</c:v>
                </c:pt>
                <c:pt idx="92">
                  <c:v>0.81414932565627662</c:v>
                </c:pt>
                <c:pt idx="93">
                  <c:v>0.82873563229530889</c:v>
                </c:pt>
                <c:pt idx="94">
                  <c:v>0.82873563229544689</c:v>
                </c:pt>
                <c:pt idx="95">
                  <c:v>1.0318326535441935</c:v>
                </c:pt>
                <c:pt idx="96">
                  <c:v>1.234825231943508</c:v>
                </c:pt>
                <c:pt idx="97">
                  <c:v>1.5699538834869409</c:v>
                </c:pt>
                <c:pt idx="98">
                  <c:v>1.8816662255500223</c:v>
                </c:pt>
                <c:pt idx="99">
                  <c:v>1.8816662255501839</c:v>
                </c:pt>
                <c:pt idx="100">
                  <c:v>1.8816662255503565</c:v>
                </c:pt>
                <c:pt idx="101">
                  <c:v>2.2457714065556869</c:v>
                </c:pt>
                <c:pt idx="102">
                  <c:v>2.6100917772451577</c:v>
                </c:pt>
                <c:pt idx="103">
                  <c:v>2.8353778808338608</c:v>
                </c:pt>
                <c:pt idx="104">
                  <c:v>2.8353778808340029</c:v>
                </c:pt>
                <c:pt idx="105">
                  <c:v>3.1036035494181924</c:v>
                </c:pt>
                <c:pt idx="106">
                  <c:v>3.2118276563704256</c:v>
                </c:pt>
                <c:pt idx="107">
                  <c:v>3.2118276563705637</c:v>
                </c:pt>
                <c:pt idx="108">
                  <c:v>3.480114728755292</c:v>
                </c:pt>
                <c:pt idx="109">
                  <c:v>3.6397411343371209</c:v>
                </c:pt>
                <c:pt idx="110">
                  <c:v>3.639741134337259</c:v>
                </c:pt>
                <c:pt idx="111">
                  <c:v>3.9081602115826031</c:v>
                </c:pt>
                <c:pt idx="112">
                  <c:v>3.9388261537292419</c:v>
                </c:pt>
                <c:pt idx="113">
                  <c:v>3.9388261537294125</c:v>
                </c:pt>
                <c:pt idx="114">
                  <c:v>4.2072884253623615</c:v>
                </c:pt>
                <c:pt idx="115">
                  <c:v>4.4235987821998251</c:v>
                </c:pt>
                <c:pt idx="116">
                  <c:v>4.4235987822000586</c:v>
                </c:pt>
                <c:pt idx="117">
                  <c:v>4.4235987822002745</c:v>
                </c:pt>
                <c:pt idx="118">
                  <c:v>4.423598782200413</c:v>
                </c:pt>
                <c:pt idx="119">
                  <c:v>4.4235987822006289</c:v>
                </c:pt>
                <c:pt idx="120">
                  <c:v>4.4235987822008447</c:v>
                </c:pt>
                <c:pt idx="121">
                  <c:v>4.4235987822012772</c:v>
                </c:pt>
                <c:pt idx="122">
                  <c:v>4.4235987822021414</c:v>
                </c:pt>
                <c:pt idx="123">
                  <c:v>4.4235987822038698</c:v>
                </c:pt>
                <c:pt idx="124">
                  <c:v>4.4235987822073275</c:v>
                </c:pt>
                <c:pt idx="125">
                  <c:v>4.4235987822142429</c:v>
                </c:pt>
                <c:pt idx="126">
                  <c:v>4.4235987822280736</c:v>
                </c:pt>
                <c:pt idx="127">
                  <c:v>4.4235987822557341</c:v>
                </c:pt>
                <c:pt idx="128">
                  <c:v>4.4235987823110561</c:v>
                </c:pt>
                <c:pt idx="129">
                  <c:v>4.4235987824216991</c:v>
                </c:pt>
                <c:pt idx="130">
                  <c:v>4.4235987826429861</c:v>
                </c:pt>
                <c:pt idx="131">
                  <c:v>4.4235987830855601</c:v>
                </c:pt>
                <c:pt idx="132">
                  <c:v>4.4235987839707072</c:v>
                </c:pt>
                <c:pt idx="133">
                  <c:v>4.4235987857410013</c:v>
                </c:pt>
                <c:pt idx="134">
                  <c:v>4.4235987892815904</c:v>
                </c:pt>
                <c:pt idx="135">
                  <c:v>4.4235987963627679</c:v>
                </c:pt>
                <c:pt idx="136">
                  <c:v>4.4235988105251236</c:v>
                </c:pt>
                <c:pt idx="137">
                  <c:v>4.4235988388498342</c:v>
                </c:pt>
                <c:pt idx="138">
                  <c:v>4.4235988954992553</c:v>
                </c:pt>
                <c:pt idx="139">
                  <c:v>4.4235990087980976</c:v>
                </c:pt>
                <c:pt idx="140">
                  <c:v>4.4235992353957831</c:v>
                </c:pt>
                <c:pt idx="141">
                  <c:v>4.4235996885911533</c:v>
                </c:pt>
                <c:pt idx="142">
                  <c:v>4.4236005949818944</c:v>
                </c:pt>
                <c:pt idx="143">
                  <c:v>4.4236024077633775</c:v>
                </c:pt>
                <c:pt idx="144">
                  <c:v>4.4236060333263483</c:v>
                </c:pt>
                <c:pt idx="145">
                  <c:v>4.4236132844523057</c:v>
                </c:pt>
                <c:pt idx="146">
                  <c:v>4.423627786704281</c:v>
                </c:pt>
                <c:pt idx="147">
                  <c:v>4.4236567912084741</c:v>
                </c:pt>
                <c:pt idx="148">
                  <c:v>4.4237148002178346</c:v>
                </c:pt>
                <c:pt idx="149">
                  <c:v>4.4238308182404493</c:v>
                </c:pt>
                <c:pt idx="150">
                  <c:v>4.424062854301261</c:v>
                </c:pt>
                <c:pt idx="151">
                  <c:v>4.4245269264852256</c:v>
                </c:pt>
                <c:pt idx="152">
                  <c:v>4.4254550711026459</c:v>
                </c:pt>
                <c:pt idx="153">
                  <c:v>4.4273113613364732</c:v>
                </c:pt>
                <c:pt idx="154">
                  <c:v>4.4310239458082918</c:v>
                </c:pt>
                <c:pt idx="155">
                  <c:v>4.4384491308354823</c:v>
                </c:pt>
                <c:pt idx="156">
                  <c:v>4.4532995657750698</c:v>
                </c:pt>
                <c:pt idx="157">
                  <c:v>4.4830006997864196</c:v>
                </c:pt>
                <c:pt idx="158">
                  <c:v>4.5424040618485089</c:v>
                </c:pt>
                <c:pt idx="159">
                  <c:v>4.6612154153430447</c:v>
                </c:pt>
                <c:pt idx="160">
                  <c:v>4.8988569477360118</c:v>
                </c:pt>
                <c:pt idx="161">
                  <c:v>5.2639177379881685</c:v>
                </c:pt>
                <c:pt idx="162">
                  <c:v>5.6290219286410963</c:v>
                </c:pt>
                <c:pt idx="163">
                  <c:v>5.9941615653093994</c:v>
                </c:pt>
                <c:pt idx="164">
                  <c:v>6.359333408271393</c:v>
                </c:pt>
                <c:pt idx="165">
                  <c:v>6.7245365234801495</c:v>
                </c:pt>
                <c:pt idx="166">
                  <c:v>6.9858196647658861</c:v>
                </c:pt>
                <c:pt idx="167">
                  <c:v>6.9858196647661455</c:v>
                </c:pt>
                <c:pt idx="168">
                  <c:v>7.3510629115898674</c:v>
                </c:pt>
                <c:pt idx="169">
                  <c:v>7.3527049657496759</c:v>
                </c:pt>
                <c:pt idx="170">
                  <c:v>7.3527049657498145</c:v>
                </c:pt>
                <c:pt idx="171">
                  <c:v>7.7179657364728991</c:v>
                </c:pt>
                <c:pt idx="172">
                  <c:v>8.0832446684661345</c:v>
                </c:pt>
                <c:pt idx="173">
                  <c:v>8.3819657282763238</c:v>
                </c:pt>
                <c:pt idx="174">
                  <c:v>8.3819657282765352</c:v>
                </c:pt>
                <c:pt idx="175">
                  <c:v>8.4203605093727507</c:v>
                </c:pt>
                <c:pt idx="176">
                  <c:v>8.4203605093728893</c:v>
                </c:pt>
                <c:pt idx="177">
                  <c:v>8.4203605093730598</c:v>
                </c:pt>
                <c:pt idx="178">
                  <c:v>8.4587554325287613</c:v>
                </c:pt>
                <c:pt idx="179">
                  <c:v>8.4971504729734466</c:v>
                </c:pt>
                <c:pt idx="180">
                  <c:v>8.5148083625042563</c:v>
                </c:pt>
                <c:pt idx="181">
                  <c:v>8.5148083625044517</c:v>
                </c:pt>
                <c:pt idx="182">
                  <c:v>8.5915989165761282</c:v>
                </c:pt>
                <c:pt idx="183">
                  <c:v>8.6683899897172498</c:v>
                </c:pt>
                <c:pt idx="184">
                  <c:v>8.82197383557995</c:v>
                </c:pt>
                <c:pt idx="185">
                  <c:v>8.8616598361868704</c:v>
                </c:pt>
              </c:numCache>
            </c:numRef>
          </c:xVal>
          <c:yVal>
            <c:numRef>
              <c:f>'Run 8_ ASVModel'!$C$2:$C$187</c:f>
              <c:numCache>
                <c:formatCode>General</c:formatCode>
                <c:ptCount val="186"/>
                <c:pt idx="0">
                  <c:v>0</c:v>
                </c:pt>
                <c:pt idx="1">
                  <c:v>1.7811850526927905E-60</c:v>
                </c:pt>
                <c:pt idx="2">
                  <c:v>5.6424056136201277E-8</c:v>
                </c:pt>
                <c:pt idx="3">
                  <c:v>2.0296887483451241E-6</c:v>
                </c:pt>
                <c:pt idx="4">
                  <c:v>5.3971625556235842E-5</c:v>
                </c:pt>
                <c:pt idx="5">
                  <c:v>1.3406521620120621E-3</c:v>
                </c:pt>
                <c:pt idx="6">
                  <c:v>2.4790537250195893E-2</c:v>
                </c:pt>
                <c:pt idx="7">
                  <c:v>0.12313026562740964</c:v>
                </c:pt>
                <c:pt idx="8">
                  <c:v>0.34467128092856403</c:v>
                </c:pt>
                <c:pt idx="9">
                  <c:v>0.71677778483707544</c:v>
                </c:pt>
                <c:pt idx="10">
                  <c:v>1.2004543713781544</c:v>
                </c:pt>
                <c:pt idx="11">
                  <c:v>1.7052844033237267</c:v>
                </c:pt>
                <c:pt idx="12">
                  <c:v>2.2179364039816254</c:v>
                </c:pt>
                <c:pt idx="13">
                  <c:v>2.7334807559027192</c:v>
                </c:pt>
                <c:pt idx="14">
                  <c:v>3.2500946206456325</c:v>
                </c:pt>
                <c:pt idx="15">
                  <c:v>3.7671039621380653</c:v>
                </c:pt>
                <c:pt idx="16">
                  <c:v>4.2842595401750438</c:v>
                </c:pt>
                <c:pt idx="17">
                  <c:v>4.8014691925083923</c:v>
                </c:pt>
                <c:pt idx="18">
                  <c:v>5.3186988400456539</c:v>
                </c:pt>
                <c:pt idx="19">
                  <c:v>5.8359358812654305</c:v>
                </c:pt>
                <c:pt idx="20">
                  <c:v>6.3531756564678847</c:v>
                </c:pt>
                <c:pt idx="21">
                  <c:v>6.8704164426227647</c:v>
                </c:pt>
                <c:pt idx="22">
                  <c:v>7.3876576026003535</c:v>
                </c:pt>
                <c:pt idx="23">
                  <c:v>7.9048989008074111</c:v>
                </c:pt>
                <c:pt idx="24">
                  <c:v>8.422140250127967</c:v>
                </c:pt>
                <c:pt idx="25">
                  <c:v>8.9393816183489037</c:v>
                </c:pt>
                <c:pt idx="26">
                  <c:v>9.4566229935586872</c:v>
                </c:pt>
                <c:pt idx="27">
                  <c:v>9.9738643713527555</c:v>
                </c:pt>
                <c:pt idx="28">
                  <c:v>10.491105750102422</c:v>
                </c:pt>
                <c:pt idx="29">
                  <c:v>11.008347129205443</c:v>
                </c:pt>
                <c:pt idx="30">
                  <c:v>11.525588508439126</c:v>
                </c:pt>
                <c:pt idx="31">
                  <c:v>12.042829887721123</c:v>
                </c:pt>
                <c:pt idx="32">
                  <c:v>12.411749405477751</c:v>
                </c:pt>
                <c:pt idx="33">
                  <c:v>12.411749405477849</c:v>
                </c:pt>
                <c:pt idx="34">
                  <c:v>12.411749405477895</c:v>
                </c:pt>
                <c:pt idx="35">
                  <c:v>12.411749405477941</c:v>
                </c:pt>
                <c:pt idx="36">
                  <c:v>12.411749405477988</c:v>
                </c:pt>
                <c:pt idx="37">
                  <c:v>12.41174940547808</c:v>
                </c:pt>
                <c:pt idx="38">
                  <c:v>12.411749405478263</c:v>
                </c:pt>
                <c:pt idx="39">
                  <c:v>12.411749405478631</c:v>
                </c:pt>
                <c:pt idx="40">
                  <c:v>12.411749405479366</c:v>
                </c:pt>
                <c:pt idx="41">
                  <c:v>12.411749405480837</c:v>
                </c:pt>
                <c:pt idx="42">
                  <c:v>12.411749405483777</c:v>
                </c:pt>
                <c:pt idx="43">
                  <c:v>12.411749405489656</c:v>
                </c:pt>
                <c:pt idx="44">
                  <c:v>12.411749405501418</c:v>
                </c:pt>
                <c:pt idx="45">
                  <c:v>12.411749405524938</c:v>
                </c:pt>
                <c:pt idx="46">
                  <c:v>12.411749405571982</c:v>
                </c:pt>
                <c:pt idx="47">
                  <c:v>12.411749405666068</c:v>
                </c:pt>
                <c:pt idx="48">
                  <c:v>12.411749405854239</c:v>
                </c:pt>
                <c:pt idx="49">
                  <c:v>12.411749406230582</c:v>
                </c:pt>
                <c:pt idx="50">
                  <c:v>12.411749406983267</c:v>
                </c:pt>
                <c:pt idx="51">
                  <c:v>12.411749408488637</c:v>
                </c:pt>
                <c:pt idx="52">
                  <c:v>12.411749411499379</c:v>
                </c:pt>
                <c:pt idx="53">
                  <c:v>12.411749417520861</c:v>
                </c:pt>
                <c:pt idx="54">
                  <c:v>12.411749429563825</c:v>
                </c:pt>
                <c:pt idx="55">
                  <c:v>12.411749453649753</c:v>
                </c:pt>
                <c:pt idx="56">
                  <c:v>12.41174950182161</c:v>
                </c:pt>
                <c:pt idx="57">
                  <c:v>12.411749598165326</c:v>
                </c:pt>
                <c:pt idx="58">
                  <c:v>12.411749790852758</c:v>
                </c:pt>
                <c:pt idx="59">
                  <c:v>12.411750176227626</c:v>
                </c:pt>
                <c:pt idx="60">
                  <c:v>12.411750946977383</c:v>
                </c:pt>
                <c:pt idx="61">
                  <c:v>12.411752488476981</c:v>
                </c:pt>
                <c:pt idx="62">
                  <c:v>12.411755571476503</c:v>
                </c:pt>
                <c:pt idx="63">
                  <c:v>12.411761737476859</c:v>
                </c:pt>
                <c:pt idx="64">
                  <c:v>12.411774069482819</c:v>
                </c:pt>
                <c:pt idx="65">
                  <c:v>12.411798733515804</c:v>
                </c:pt>
                <c:pt idx="66">
                  <c:v>12.411848061666527</c:v>
                </c:pt>
                <c:pt idx="67">
                  <c:v>12.411946718310972</c:v>
                </c:pt>
                <c:pt idx="68">
                  <c:v>12.4121440330041</c:v>
                </c:pt>
                <c:pt idx="69">
                  <c:v>12.412538668269571</c:v>
                </c:pt>
                <c:pt idx="70">
                  <c:v>12.413327964485005</c:v>
                </c:pt>
                <c:pt idx="71">
                  <c:v>12.414906678091738</c:v>
                </c:pt>
                <c:pt idx="72">
                  <c:v>12.418064754553964</c:v>
                </c:pt>
                <c:pt idx="73">
                  <c:v>12.424385077181322</c:v>
                </c:pt>
                <c:pt idx="74">
                  <c:v>12.437058550460314</c:v>
                </c:pt>
                <c:pt idx="75">
                  <c:v>12.459665950158607</c:v>
                </c:pt>
                <c:pt idx="76">
                  <c:v>12.496353725204736</c:v>
                </c:pt>
                <c:pt idx="77">
                  <c:v>12.53927006686558</c:v>
                </c:pt>
                <c:pt idx="78">
                  <c:v>12.588335543339284</c:v>
                </c:pt>
                <c:pt idx="79">
                  <c:v>12.647877563604176</c:v>
                </c:pt>
                <c:pt idx="80">
                  <c:v>12.705509157331344</c:v>
                </c:pt>
                <c:pt idx="81">
                  <c:v>12.760654185522894</c:v>
                </c:pt>
                <c:pt idx="82">
                  <c:v>12.816702266939878</c:v>
                </c:pt>
                <c:pt idx="83">
                  <c:v>12.87626415234344</c:v>
                </c:pt>
                <c:pt idx="84">
                  <c:v>12.940003582532247</c:v>
                </c:pt>
                <c:pt idx="85">
                  <c:v>13.008102067017964</c:v>
                </c:pt>
                <c:pt idx="86">
                  <c:v>13.082704668268907</c:v>
                </c:pt>
                <c:pt idx="87">
                  <c:v>13.171728482861351</c:v>
                </c:pt>
                <c:pt idx="88">
                  <c:v>13.27035456239779</c:v>
                </c:pt>
                <c:pt idx="89">
                  <c:v>13.372660671175362</c:v>
                </c:pt>
                <c:pt idx="90">
                  <c:v>13.486093696747089</c:v>
                </c:pt>
                <c:pt idx="91">
                  <c:v>13.621074122257614</c:v>
                </c:pt>
                <c:pt idx="92">
                  <c:v>13.787412867049305</c:v>
                </c:pt>
                <c:pt idx="93">
                  <c:v>13.802602545167543</c:v>
                </c:pt>
                <c:pt idx="94">
                  <c:v>13.802602545167687</c:v>
                </c:pt>
                <c:pt idx="95">
                  <c:v>14.012585901345975</c:v>
                </c:pt>
                <c:pt idx="96">
                  <c:v>14.220534390779049</c:v>
                </c:pt>
                <c:pt idx="97">
                  <c:v>14.561522141643632</c:v>
                </c:pt>
                <c:pt idx="98">
                  <c:v>14.877209255723427</c:v>
                </c:pt>
                <c:pt idx="99">
                  <c:v>14.87720925572359</c:v>
                </c:pt>
                <c:pt idx="100">
                  <c:v>14.877209255723765</c:v>
                </c:pt>
                <c:pt idx="101">
                  <c:v>15.245015559518571</c:v>
                </c:pt>
                <c:pt idx="102">
                  <c:v>15.612339203028196</c:v>
                </c:pt>
                <c:pt idx="103">
                  <c:v>15.839216790331534</c:v>
                </c:pt>
                <c:pt idx="104">
                  <c:v>15.839216790331678</c:v>
                </c:pt>
                <c:pt idx="105">
                  <c:v>16.109207641704966</c:v>
                </c:pt>
                <c:pt idx="106">
                  <c:v>16.218135841495904</c:v>
                </c:pt>
                <c:pt idx="107">
                  <c:v>16.218135841496043</c:v>
                </c:pt>
                <c:pt idx="108">
                  <c:v>16.488045766438947</c:v>
                </c:pt>
                <c:pt idx="109">
                  <c:v>16.648527251663491</c:v>
                </c:pt>
                <c:pt idx="110">
                  <c:v>16.64852725166363</c:v>
                </c:pt>
                <c:pt idx="111">
                  <c:v>16.918301246026687</c:v>
                </c:pt>
                <c:pt idx="112">
                  <c:v>16.949117460246022</c:v>
                </c:pt>
                <c:pt idx="113">
                  <c:v>16.949117460246192</c:v>
                </c:pt>
                <c:pt idx="114">
                  <c:v>17.218847264793645</c:v>
                </c:pt>
                <c:pt idx="115">
                  <c:v>17.436110361763067</c:v>
                </c:pt>
                <c:pt idx="116">
                  <c:v>17.436110361763301</c:v>
                </c:pt>
                <c:pt idx="117">
                  <c:v>17.436110361763518</c:v>
                </c:pt>
                <c:pt idx="118">
                  <c:v>17.436110361763657</c:v>
                </c:pt>
                <c:pt idx="119">
                  <c:v>17.436110361763873</c:v>
                </c:pt>
                <c:pt idx="120">
                  <c:v>17.43611036176409</c:v>
                </c:pt>
                <c:pt idx="121">
                  <c:v>17.436110361764523</c:v>
                </c:pt>
                <c:pt idx="122">
                  <c:v>17.43611036176539</c:v>
                </c:pt>
                <c:pt idx="123">
                  <c:v>17.436110361767128</c:v>
                </c:pt>
                <c:pt idx="124">
                  <c:v>17.436110361770599</c:v>
                </c:pt>
                <c:pt idx="125">
                  <c:v>17.436110361777544</c:v>
                </c:pt>
                <c:pt idx="126">
                  <c:v>17.436110361791435</c:v>
                </c:pt>
                <c:pt idx="127">
                  <c:v>17.436110361819214</c:v>
                </c:pt>
                <c:pt idx="128">
                  <c:v>17.436110361874775</c:v>
                </c:pt>
                <c:pt idx="129">
                  <c:v>17.436110361985893</c:v>
                </c:pt>
                <c:pt idx="130">
                  <c:v>17.436110362208129</c:v>
                </c:pt>
                <c:pt idx="131">
                  <c:v>17.436110362652606</c:v>
                </c:pt>
                <c:pt idx="132">
                  <c:v>17.436110363541555</c:v>
                </c:pt>
                <c:pt idx="133">
                  <c:v>17.436110365319454</c:v>
                </c:pt>
                <c:pt idx="134">
                  <c:v>17.436110368875255</c:v>
                </c:pt>
                <c:pt idx="135">
                  <c:v>17.436110375986857</c:v>
                </c:pt>
                <c:pt idx="136">
                  <c:v>17.436110390210061</c:v>
                </c:pt>
                <c:pt idx="137">
                  <c:v>17.436110418656469</c:v>
                </c:pt>
                <c:pt idx="138">
                  <c:v>17.436110475549281</c:v>
                </c:pt>
                <c:pt idx="139">
                  <c:v>17.436110589334909</c:v>
                </c:pt>
                <c:pt idx="140">
                  <c:v>17.436110816906165</c:v>
                </c:pt>
                <c:pt idx="141">
                  <c:v>17.436111272048674</c:v>
                </c:pt>
                <c:pt idx="142">
                  <c:v>17.436112182333691</c:v>
                </c:pt>
                <c:pt idx="143">
                  <c:v>17.436114002903725</c:v>
                </c:pt>
                <c:pt idx="144">
                  <c:v>17.436117644043787</c:v>
                </c:pt>
                <c:pt idx="145">
                  <c:v>17.436124926323895</c:v>
                </c:pt>
                <c:pt idx="146">
                  <c:v>17.436139490884052</c:v>
                </c:pt>
                <c:pt idx="147">
                  <c:v>17.436168620004118</c:v>
                </c:pt>
                <c:pt idx="148">
                  <c:v>17.436226878243268</c:v>
                </c:pt>
                <c:pt idx="149">
                  <c:v>17.436343394717632</c:v>
                </c:pt>
                <c:pt idx="150">
                  <c:v>17.436576427650614</c:v>
                </c:pt>
                <c:pt idx="151">
                  <c:v>17.437042493453578</c:v>
                </c:pt>
                <c:pt idx="152">
                  <c:v>17.437974624807399</c:v>
                </c:pt>
                <c:pt idx="153">
                  <c:v>17.439838886505608</c:v>
                </c:pt>
                <c:pt idx="154">
                  <c:v>17.443567405856399</c:v>
                </c:pt>
                <c:pt idx="155">
                  <c:v>17.451024428311005</c:v>
                </c:pt>
                <c:pt idx="156">
                  <c:v>17.465938407700552</c:v>
                </c:pt>
                <c:pt idx="157">
                  <c:v>17.4957660999589</c:v>
                </c:pt>
                <c:pt idx="158">
                  <c:v>17.555420381992946</c:v>
                </c:pt>
                <c:pt idx="159">
                  <c:v>17.674724290288797</c:v>
                </c:pt>
                <c:pt idx="160">
                  <c:v>17.913313210754431</c:v>
                </c:pt>
                <c:pt idx="161">
                  <c:v>18.279742275805841</c:v>
                </c:pt>
                <c:pt idx="162">
                  <c:v>18.646127843841828</c:v>
                </c:pt>
                <c:pt idx="163">
                  <c:v>19.012477914499009</c:v>
                </c:pt>
                <c:pt idx="164">
                  <c:v>19.378795764088601</c:v>
                </c:pt>
                <c:pt idx="165">
                  <c:v>19.745082301963922</c:v>
                </c:pt>
                <c:pt idx="166">
                  <c:v>20.007108117566386</c:v>
                </c:pt>
                <c:pt idx="167">
                  <c:v>20.007108117566645</c:v>
                </c:pt>
                <c:pt idx="168">
                  <c:v>20.373354498796218</c:v>
                </c:pt>
                <c:pt idx="169">
                  <c:v>20.375000985358604</c:v>
                </c:pt>
                <c:pt idx="170">
                  <c:v>20.375000985358742</c:v>
                </c:pt>
                <c:pt idx="171">
                  <c:v>20.741229828171704</c:v>
                </c:pt>
                <c:pt idx="172">
                  <c:v>21.107440510679929</c:v>
                </c:pt>
                <c:pt idx="173">
                  <c:v>21.406896169371791</c:v>
                </c:pt>
                <c:pt idx="174">
                  <c:v>21.406896169372004</c:v>
                </c:pt>
                <c:pt idx="175">
                  <c:v>21.445383909157005</c:v>
                </c:pt>
                <c:pt idx="176">
                  <c:v>21.445383909157144</c:v>
                </c:pt>
                <c:pt idx="177">
                  <c:v>21.445383909157314</c:v>
                </c:pt>
                <c:pt idx="178">
                  <c:v>21.483871506599581</c:v>
                </c:pt>
                <c:pt idx="179">
                  <c:v>21.522358986453284</c:v>
                </c:pt>
                <c:pt idx="180">
                  <c:v>21.540059309295117</c:v>
                </c:pt>
                <c:pt idx="181">
                  <c:v>21.540059309295309</c:v>
                </c:pt>
                <c:pt idx="182">
                  <c:v>21.617033794884481</c:v>
                </c:pt>
                <c:pt idx="183">
                  <c:v>21.694007760764336</c:v>
                </c:pt>
                <c:pt idx="184">
                  <c:v>21.847953992029925</c:v>
                </c:pt>
                <c:pt idx="185">
                  <c:v>21.887732856151491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25C-47DD-8BB2-4A0DF0EEFF20}"/>
            </c:ext>
          </c:extLst>
        </c:ser>
        <c:ser>
          <c:idx val="1"/>
          <c:order val="1"/>
          <c:tx>
            <c:v>Ideal Path</c:v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'Run 8_ ASVModel'!$D$2:$D$187</c:f>
              <c:numCache>
                <c:formatCode>General</c:formatCode>
                <c:ptCount val="18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1.5778367079974609E-9</c:v>
                </c:pt>
                <c:pt idx="52">
                  <c:v>3.1556493404847828E-9</c:v>
                </c:pt>
                <c:pt idx="53">
                  <c:v>6.311274605459426E-9</c:v>
                </c:pt>
                <c:pt idx="54">
                  <c:v>1.2622525135408713E-8</c:v>
                </c:pt>
                <c:pt idx="55">
                  <c:v>2.5245026195307286E-8</c:v>
                </c:pt>
                <c:pt idx="56">
                  <c:v>5.0490028315104435E-8</c:v>
                </c:pt>
                <c:pt idx="57">
                  <c:v>1.0098003255469872E-7</c:v>
                </c:pt>
                <c:pt idx="58">
                  <c:v>2.0196004103388731E-7</c:v>
                </c:pt>
                <c:pt idx="59">
                  <c:v>4.039200579922645E-7</c:v>
                </c:pt>
                <c:pt idx="60">
                  <c:v>8.0784009190901879E-7</c:v>
                </c:pt>
                <c:pt idx="61">
                  <c:v>1.6156801597425275E-6</c:v>
                </c:pt>
                <c:pt idx="62">
                  <c:v>3.2313602954095448E-6</c:v>
                </c:pt>
                <c:pt idx="63">
                  <c:v>6.46272056674358E-6</c:v>
                </c:pt>
                <c:pt idx="64">
                  <c:v>1.2925441109411649E-5</c:v>
                </c:pt>
                <c:pt idx="65">
                  <c:v>2.5850882194747787E-5</c:v>
                </c:pt>
                <c:pt idx="66">
                  <c:v>5.1701764365420064E-5</c:v>
                </c:pt>
                <c:pt idx="67">
                  <c:v>1.0340352870676462E-4</c:v>
                </c:pt>
                <c:pt idx="68">
                  <c:v>2.0680705738945374E-4</c:v>
                </c:pt>
                <c:pt idx="69">
                  <c:v>4.1361411475483197E-4</c:v>
                </c:pt>
                <c:pt idx="70">
                  <c:v>8.2722822948558836E-4</c:v>
                </c:pt>
                <c:pt idx="71">
                  <c:v>1.6544564589471014E-3</c:v>
                </c:pt>
                <c:pt idx="72">
                  <c:v>3.3089129178701269E-3</c:v>
                </c:pt>
                <c:pt idx="73">
                  <c:v>6.6178258357161785E-3</c:v>
                </c:pt>
                <c:pt idx="74">
                  <c:v>1.3235651671408282E-2</c:v>
                </c:pt>
                <c:pt idx="75">
                  <c:v>2.4918944204362158E-2</c:v>
                </c:pt>
                <c:pt idx="76">
                  <c:v>4.3262270444886203E-2</c:v>
                </c:pt>
                <c:pt idx="77">
                  <c:v>6.3528761090605526E-2</c:v>
                </c:pt>
                <c:pt idx="78">
                  <c:v>8.5498758048831544E-2</c:v>
                </c:pt>
                <c:pt idx="79">
                  <c:v>0.11137042958962201</c:v>
                </c:pt>
                <c:pt idx="80">
                  <c:v>0.13640116343206793</c:v>
                </c:pt>
                <c:pt idx="81">
                  <c:v>0.1608659592079616</c:v>
                </c:pt>
                <c:pt idx="82">
                  <c:v>0.18659793930856755</c:v>
                </c:pt>
                <c:pt idx="83">
                  <c:v>0.21517563868736633</c:v>
                </c:pt>
                <c:pt idx="84">
                  <c:v>0.24738050599325259</c:v>
                </c:pt>
                <c:pt idx="85">
                  <c:v>0.28376996582068592</c:v>
                </c:pt>
                <c:pt idx="86">
                  <c:v>0.32597674239671248</c:v>
                </c:pt>
                <c:pt idx="87">
                  <c:v>0.37929526987500095</c:v>
                </c:pt>
                <c:pt idx="88">
                  <c:v>0.44152393732051359</c:v>
                </c:pt>
                <c:pt idx="89">
                  <c:v>0.50877729470791999</c:v>
                </c:pt>
                <c:pt idx="90">
                  <c:v>0.58569280390721268</c:v>
                </c:pt>
                <c:pt idx="91">
                  <c:v>0.67948466102975402</c:v>
                </c:pt>
                <c:pt idx="92">
                  <c:v>0.79734966346461322</c:v>
                </c:pt>
                <c:pt idx="93">
                  <c:v>0.8082058429056086</c:v>
                </c:pt>
                <c:pt idx="94">
                  <c:v>0.8082058429057114</c:v>
                </c:pt>
                <c:pt idx="95">
                  <c:v>0.95941700605192781</c:v>
                </c:pt>
                <c:pt idx="96">
                  <c:v>1.1106281691981443</c:v>
                </c:pt>
                <c:pt idx="97">
                  <c:v>1.3603081521269065</c:v>
                </c:pt>
                <c:pt idx="98">
                  <c:v>1.5924693465278994</c:v>
                </c:pt>
                <c:pt idx="99">
                  <c:v>1.5924693465280197</c:v>
                </c:pt>
                <c:pt idx="100">
                  <c:v>1.5924693465281483</c:v>
                </c:pt>
                <c:pt idx="101">
                  <c:v>1.8635354927580974</c:v>
                </c:pt>
                <c:pt idx="102">
                  <c:v>2.1346016389880464</c:v>
                </c:pt>
                <c:pt idx="103">
                  <c:v>2.3021435075247378</c:v>
                </c:pt>
                <c:pt idx="104">
                  <c:v>2.3021435075248435</c:v>
                </c:pt>
                <c:pt idx="105">
                  <c:v>2.5015795655166508</c:v>
                </c:pt>
                <c:pt idx="106">
                  <c:v>2.5820476888219157</c:v>
                </c:pt>
                <c:pt idx="107">
                  <c:v>2.5820476888220183</c:v>
                </c:pt>
                <c:pt idx="108">
                  <c:v>2.781483746813826</c:v>
                </c:pt>
                <c:pt idx="109">
                  <c:v>2.9001045835381722</c:v>
                </c:pt>
                <c:pt idx="110">
                  <c:v>2.9001045835382748</c:v>
                </c:pt>
                <c:pt idx="111">
                  <c:v>3.0995406415300826</c:v>
                </c:pt>
                <c:pt idx="112">
                  <c:v>3.122323866878622</c:v>
                </c:pt>
                <c:pt idx="113">
                  <c:v>3.1223238668787485</c:v>
                </c:pt>
                <c:pt idx="114">
                  <c:v>3.3217599248705563</c:v>
                </c:pt>
                <c:pt idx="115">
                  <c:v>3.4824279046471229</c:v>
                </c:pt>
                <c:pt idx="116">
                  <c:v>3.4824279046472961</c:v>
                </c:pt>
                <c:pt idx="117">
                  <c:v>3.4824279046474569</c:v>
                </c:pt>
                <c:pt idx="118">
                  <c:v>3.4824279046475595</c:v>
                </c:pt>
                <c:pt idx="119">
                  <c:v>3.4824279046477202</c:v>
                </c:pt>
                <c:pt idx="120">
                  <c:v>3.4824279046478805</c:v>
                </c:pt>
                <c:pt idx="121">
                  <c:v>3.4824279046482016</c:v>
                </c:pt>
                <c:pt idx="122">
                  <c:v>3.4824279046488438</c:v>
                </c:pt>
                <c:pt idx="123">
                  <c:v>3.4824279046501276</c:v>
                </c:pt>
                <c:pt idx="124">
                  <c:v>3.4824279046526958</c:v>
                </c:pt>
                <c:pt idx="125">
                  <c:v>3.4824279046578317</c:v>
                </c:pt>
                <c:pt idx="126">
                  <c:v>3.4824279046681039</c:v>
                </c:pt>
                <c:pt idx="127">
                  <c:v>3.4824279046886484</c:v>
                </c:pt>
                <c:pt idx="128">
                  <c:v>3.4824279047297373</c:v>
                </c:pt>
                <c:pt idx="129">
                  <c:v>3.4824279048119151</c:v>
                </c:pt>
                <c:pt idx="130">
                  <c:v>3.4824279049762703</c:v>
                </c:pt>
                <c:pt idx="131">
                  <c:v>3.4824279053049816</c:v>
                </c:pt>
                <c:pt idx="132">
                  <c:v>3.4824279059624033</c:v>
                </c:pt>
                <c:pt idx="133">
                  <c:v>3.4824279072772475</c:v>
                </c:pt>
                <c:pt idx="134">
                  <c:v>3.4824279099069351</c:v>
                </c:pt>
                <c:pt idx="135">
                  <c:v>3.4824279151663102</c:v>
                </c:pt>
                <c:pt idx="136">
                  <c:v>3.4824279256850614</c:v>
                </c:pt>
                <c:pt idx="137">
                  <c:v>3.482427946722563</c:v>
                </c:pt>
                <c:pt idx="138">
                  <c:v>3.4824279887975664</c:v>
                </c:pt>
                <c:pt idx="139">
                  <c:v>3.4824280729475738</c:v>
                </c:pt>
                <c:pt idx="140">
                  <c:v>3.4824282412475878</c:v>
                </c:pt>
                <c:pt idx="141">
                  <c:v>3.4824285778476161</c:v>
                </c:pt>
                <c:pt idx="142">
                  <c:v>3.4824292510476726</c:v>
                </c:pt>
                <c:pt idx="143">
                  <c:v>3.4824305974477858</c:v>
                </c:pt>
                <c:pt idx="144">
                  <c:v>3.4824332902480117</c:v>
                </c:pt>
                <c:pt idx="145">
                  <c:v>3.482438675848464</c:v>
                </c:pt>
                <c:pt idx="146">
                  <c:v>3.4824494470493685</c:v>
                </c:pt>
                <c:pt idx="147">
                  <c:v>3.4824709894511772</c:v>
                </c:pt>
                <c:pt idx="148">
                  <c:v>3.4825140742547953</c:v>
                </c:pt>
                <c:pt idx="149">
                  <c:v>3.4826002438620307</c:v>
                </c:pt>
                <c:pt idx="150">
                  <c:v>3.4827725830765019</c:v>
                </c:pt>
                <c:pt idx="151">
                  <c:v>3.483117261505444</c:v>
                </c:pt>
                <c:pt idx="152">
                  <c:v>3.4838066183633289</c:v>
                </c:pt>
                <c:pt idx="153">
                  <c:v>3.485185332079098</c:v>
                </c:pt>
                <c:pt idx="154">
                  <c:v>3.4879427595106365</c:v>
                </c:pt>
                <c:pt idx="155">
                  <c:v>3.493457614373713</c:v>
                </c:pt>
                <c:pt idx="156">
                  <c:v>3.5044873240998666</c:v>
                </c:pt>
                <c:pt idx="157">
                  <c:v>3.5265467435521738</c:v>
                </c:pt>
                <c:pt idx="158">
                  <c:v>3.5706655824567877</c:v>
                </c:pt>
                <c:pt idx="159">
                  <c:v>3.6589032602660154</c:v>
                </c:pt>
                <c:pt idx="160">
                  <c:v>3.8353786158844718</c:v>
                </c:pt>
                <c:pt idx="161">
                  <c:v>4.1064447621144211</c:v>
                </c:pt>
                <c:pt idx="162">
                  <c:v>4.3775109083443704</c:v>
                </c:pt>
                <c:pt idx="163">
                  <c:v>4.6485770545743197</c:v>
                </c:pt>
                <c:pt idx="164">
                  <c:v>4.9196432008042681</c:v>
                </c:pt>
                <c:pt idx="165">
                  <c:v>5.1907093470342174</c:v>
                </c:pt>
                <c:pt idx="166">
                  <c:v>5.3846305277963387</c:v>
                </c:pt>
                <c:pt idx="167">
                  <c:v>5.3846305277965314</c:v>
                </c:pt>
                <c:pt idx="168">
                  <c:v>5.6556966740264807</c:v>
                </c:pt>
                <c:pt idx="169">
                  <c:v>5.6569152997500458</c:v>
                </c:pt>
                <c:pt idx="170">
                  <c:v>5.6569152997501488</c:v>
                </c:pt>
                <c:pt idx="171">
                  <c:v>5.9279814459800981</c:v>
                </c:pt>
                <c:pt idx="172">
                  <c:v>6.1990475922100465</c:v>
                </c:pt>
                <c:pt idx="173">
                  <c:v>6.4207123353792301</c:v>
                </c:pt>
                <c:pt idx="174">
                  <c:v>6.4207123353793873</c:v>
                </c:pt>
                <c:pt idx="175">
                  <c:v>6.4492024845164941</c:v>
                </c:pt>
                <c:pt idx="176">
                  <c:v>6.4492024845165972</c:v>
                </c:pt>
                <c:pt idx="177">
                  <c:v>6.4492024845167242</c:v>
                </c:pt>
                <c:pt idx="178">
                  <c:v>6.477692633653831</c:v>
                </c:pt>
                <c:pt idx="179">
                  <c:v>6.5061827827909378</c:v>
                </c:pt>
                <c:pt idx="180">
                  <c:v>6.5192853806555346</c:v>
                </c:pt>
                <c:pt idx="181">
                  <c:v>6.5192853806556794</c:v>
                </c:pt>
                <c:pt idx="182">
                  <c:v>6.576265678929893</c:v>
                </c:pt>
                <c:pt idx="183">
                  <c:v>6.6332459772041066</c:v>
                </c:pt>
                <c:pt idx="184">
                  <c:v>6.7472065737525337</c:v>
                </c:pt>
                <c:pt idx="185">
                  <c:v>6.7766536557487136</c:v>
                </c:pt>
              </c:numCache>
            </c:numRef>
          </c:xVal>
          <c:yVal>
            <c:numRef>
              <c:f>'Run 8_ ASVModel'!$E$2:$E$187</c:f>
              <c:numCache>
                <c:formatCode>General</c:formatCode>
                <c:ptCount val="186"/>
                <c:pt idx="0">
                  <c:v>0</c:v>
                </c:pt>
                <c:pt idx="1">
                  <c:v>1.3568407569801403E-30</c:v>
                </c:pt>
                <c:pt idx="2">
                  <c:v>2.4151285661678308E-4</c:v>
                </c:pt>
                <c:pt idx="3">
                  <c:v>1.4490771397006985E-3</c:v>
                </c:pt>
                <c:pt idx="4">
                  <c:v>7.486898555120274E-3</c:v>
                </c:pt>
                <c:pt idx="5">
                  <c:v>3.7676005632218151E-2</c:v>
                </c:pt>
                <c:pt idx="6">
                  <c:v>0.16875859791680217</c:v>
                </c:pt>
                <c:pt idx="7">
                  <c:v>0.40283193468550132</c:v>
                </c:pt>
                <c:pt idx="8">
                  <c:v>0.73699014328250445</c:v>
                </c:pt>
                <c:pt idx="9">
                  <c:v>1.1799658890774489</c:v>
                </c:pt>
                <c:pt idx="10">
                  <c:v>1.6959658890774487</c:v>
                </c:pt>
                <c:pt idx="11">
                  <c:v>2.2119658890774487</c:v>
                </c:pt>
                <c:pt idx="12">
                  <c:v>2.7279658890774487</c:v>
                </c:pt>
                <c:pt idx="13">
                  <c:v>3.2439658890774492</c:v>
                </c:pt>
                <c:pt idx="14">
                  <c:v>3.7599658890774492</c:v>
                </c:pt>
                <c:pt idx="15">
                  <c:v>4.2759658890774483</c:v>
                </c:pt>
                <c:pt idx="16">
                  <c:v>4.7919658890774484</c:v>
                </c:pt>
                <c:pt idx="17">
                  <c:v>5.3079658890774484</c:v>
                </c:pt>
                <c:pt idx="18">
                  <c:v>5.8239658890774475</c:v>
                </c:pt>
                <c:pt idx="19">
                  <c:v>6.3399658890774475</c:v>
                </c:pt>
                <c:pt idx="20">
                  <c:v>6.8559658890774475</c:v>
                </c:pt>
                <c:pt idx="21">
                  <c:v>7.3719658890774475</c:v>
                </c:pt>
                <c:pt idx="22">
                  <c:v>7.8879658890774476</c:v>
                </c:pt>
                <c:pt idx="23">
                  <c:v>8.4039658890774476</c:v>
                </c:pt>
                <c:pt idx="24">
                  <c:v>8.9199658890774476</c:v>
                </c:pt>
                <c:pt idx="25">
                  <c:v>9.4359658890774458</c:v>
                </c:pt>
                <c:pt idx="26">
                  <c:v>9.9519658890774458</c:v>
                </c:pt>
                <c:pt idx="27">
                  <c:v>10.467965889077446</c:v>
                </c:pt>
                <c:pt idx="28">
                  <c:v>10.983965889077446</c:v>
                </c:pt>
                <c:pt idx="29">
                  <c:v>11.499965889077446</c:v>
                </c:pt>
                <c:pt idx="30">
                  <c:v>12.015965889077444</c:v>
                </c:pt>
                <c:pt idx="31">
                  <c:v>12.531965889077444</c:v>
                </c:pt>
                <c:pt idx="32">
                  <c:v>12.899999999999903</c:v>
                </c:pt>
                <c:pt idx="33">
                  <c:v>12.9</c:v>
                </c:pt>
                <c:pt idx="34">
                  <c:v>12.900000000000045</c:v>
                </c:pt>
                <c:pt idx="35">
                  <c:v>12.900000000000091</c:v>
                </c:pt>
                <c:pt idx="36">
                  <c:v>12.900000000000137</c:v>
                </c:pt>
                <c:pt idx="37">
                  <c:v>12.90000000000023</c:v>
                </c:pt>
                <c:pt idx="38">
                  <c:v>12.900000000000412</c:v>
                </c:pt>
                <c:pt idx="39">
                  <c:v>12.900000000000778</c:v>
                </c:pt>
                <c:pt idx="40">
                  <c:v>12.900000000001512</c:v>
                </c:pt>
                <c:pt idx="41">
                  <c:v>12.900000000002979</c:v>
                </c:pt>
                <c:pt idx="42">
                  <c:v>12.900000000005912</c:v>
                </c:pt>
                <c:pt idx="43">
                  <c:v>12.900000000011778</c:v>
                </c:pt>
                <c:pt idx="44">
                  <c:v>12.90000000002351</c:v>
                </c:pt>
                <c:pt idx="45">
                  <c:v>12.900000000046976</c:v>
                </c:pt>
                <c:pt idx="46">
                  <c:v>12.900000000093906</c:v>
                </c:pt>
                <c:pt idx="47">
                  <c:v>12.900000000187765</c:v>
                </c:pt>
                <c:pt idx="48">
                  <c:v>12.900000000375485</c:v>
                </c:pt>
                <c:pt idx="49">
                  <c:v>12.900000000750925</c:v>
                </c:pt>
                <c:pt idx="50">
                  <c:v>12.900000001501803</c:v>
                </c:pt>
                <c:pt idx="51">
                  <c:v>12.976655469045868</c:v>
                </c:pt>
                <c:pt idx="52">
                  <c:v>12.976655471601569</c:v>
                </c:pt>
                <c:pt idx="53">
                  <c:v>12.976655476712974</c:v>
                </c:pt>
                <c:pt idx="54">
                  <c:v>12.976655486935782</c:v>
                </c:pt>
                <c:pt idx="55">
                  <c:v>12.976655507381395</c:v>
                </c:pt>
                <c:pt idx="56">
                  <c:v>12.976655548272623</c:v>
                </c:pt>
                <c:pt idx="57">
                  <c:v>12.976655630055079</c:v>
                </c:pt>
                <c:pt idx="58">
                  <c:v>12.976655793619992</c:v>
                </c:pt>
                <c:pt idx="59">
                  <c:v>12.976656120749816</c:v>
                </c:pt>
                <c:pt idx="60">
                  <c:v>12.976656775009467</c:v>
                </c:pt>
                <c:pt idx="61">
                  <c:v>12.976658083528767</c:v>
                </c:pt>
                <c:pt idx="62">
                  <c:v>12.976660700567367</c:v>
                </c:pt>
                <c:pt idx="63">
                  <c:v>12.976665934644565</c:v>
                </c:pt>
                <c:pt idx="64">
                  <c:v>12.976676402798963</c:v>
                </c:pt>
                <c:pt idx="65">
                  <c:v>12.97669733910776</c:v>
                </c:pt>
                <c:pt idx="66">
                  <c:v>12.976739211725354</c:v>
                </c:pt>
                <c:pt idx="67">
                  <c:v>12.976822956960541</c:v>
                </c:pt>
                <c:pt idx="68">
                  <c:v>12.976990447430916</c:v>
                </c:pt>
                <c:pt idx="69">
                  <c:v>12.977325428371667</c:v>
                </c:pt>
                <c:pt idx="70">
                  <c:v>12.977995390253167</c:v>
                </c:pt>
                <c:pt idx="71">
                  <c:v>12.979335314016165</c:v>
                </c:pt>
                <c:pt idx="72">
                  <c:v>12.982015161542163</c:v>
                </c:pt>
                <c:pt idx="73">
                  <c:v>12.987374856594162</c:v>
                </c:pt>
                <c:pt idx="74">
                  <c:v>12.998094246698155</c:v>
                </c:pt>
                <c:pt idx="75">
                  <c:v>13.017018554086901</c:v>
                </c:pt>
                <c:pt idx="76">
                  <c:v>13.046730618843354</c:v>
                </c:pt>
                <c:pt idx="77">
                  <c:v>13.079557777590678</c:v>
                </c:pt>
                <c:pt idx="78">
                  <c:v>13.115144233599937</c:v>
                </c:pt>
                <c:pt idx="79">
                  <c:v>13.15705052529961</c:v>
                </c:pt>
                <c:pt idx="80">
                  <c:v>13.197594686978709</c:v>
                </c:pt>
                <c:pt idx="81">
                  <c:v>13.237222156218225</c:v>
                </c:pt>
                <c:pt idx="82">
                  <c:v>13.278902179188755</c:v>
                </c:pt>
                <c:pt idx="83">
                  <c:v>13.325191627645353</c:v>
                </c:pt>
                <c:pt idx="84">
                  <c:v>13.377356272722185</c:v>
                </c:pt>
                <c:pt idx="85">
                  <c:v>13.436299016947954</c:v>
                </c:pt>
                <c:pt idx="86">
                  <c:v>13.50466450651863</c:v>
                </c:pt>
                <c:pt idx="87">
                  <c:v>13.591028534524293</c:v>
                </c:pt>
                <c:pt idx="88">
                  <c:v>13.691824986193138</c:v>
                </c:pt>
                <c:pt idx="89">
                  <c:v>13.800760305970039</c:v>
                </c:pt>
                <c:pt idx="90">
                  <c:v>13.925346139539101</c:v>
                </c:pt>
                <c:pt idx="91">
                  <c:v>14.077267862781229</c:v>
                </c:pt>
                <c:pt idx="92">
                  <c:v>14.268182669558605</c:v>
                </c:pt>
                <c:pt idx="93">
                  <c:v>14.285767239681222</c:v>
                </c:pt>
                <c:pt idx="94">
                  <c:v>14.285767239681388</c:v>
                </c:pt>
                <c:pt idx="95">
                  <c:v>14.53069533027891</c:v>
                </c:pt>
                <c:pt idx="96">
                  <c:v>14.775623420876432</c:v>
                </c:pt>
                <c:pt idx="97">
                  <c:v>15.180048862799856</c:v>
                </c:pt>
                <c:pt idx="98">
                  <c:v>15.556097805697615</c:v>
                </c:pt>
                <c:pt idx="99">
                  <c:v>15.55609780569781</c:v>
                </c:pt>
                <c:pt idx="100">
                  <c:v>15.556097805698016</c:v>
                </c:pt>
                <c:pt idx="101">
                  <c:v>15.995164024357624</c:v>
                </c:pt>
                <c:pt idx="102">
                  <c:v>16.434230243017232</c:v>
                </c:pt>
                <c:pt idx="103">
                  <c:v>16.705610405050322</c:v>
                </c:pt>
                <c:pt idx="104">
                  <c:v>16.705610405050493</c:v>
                </c:pt>
                <c:pt idx="105">
                  <c:v>17.028651983885492</c:v>
                </c:pt>
                <c:pt idx="106">
                  <c:v>17.158992253644982</c:v>
                </c:pt>
                <c:pt idx="107">
                  <c:v>17.158992253645152</c:v>
                </c:pt>
                <c:pt idx="108">
                  <c:v>17.482033832480148</c:v>
                </c:pt>
                <c:pt idx="109">
                  <c:v>17.674172920887798</c:v>
                </c:pt>
                <c:pt idx="110">
                  <c:v>17.674172920887962</c:v>
                </c:pt>
                <c:pt idx="111">
                  <c:v>17.997214499722958</c:v>
                </c:pt>
                <c:pt idx="112">
                  <c:v>18.034118202903095</c:v>
                </c:pt>
                <c:pt idx="113">
                  <c:v>18.034118202903301</c:v>
                </c:pt>
                <c:pt idx="114">
                  <c:v>18.357159781738293</c:v>
                </c:pt>
                <c:pt idx="115">
                  <c:v>18.61740578929518</c:v>
                </c:pt>
                <c:pt idx="116">
                  <c:v>18.617405789295461</c:v>
                </c:pt>
                <c:pt idx="117">
                  <c:v>18.617405789295724</c:v>
                </c:pt>
                <c:pt idx="118">
                  <c:v>18.617405789295887</c:v>
                </c:pt>
                <c:pt idx="119">
                  <c:v>18.61740578929615</c:v>
                </c:pt>
                <c:pt idx="120">
                  <c:v>18.617405789296409</c:v>
                </c:pt>
                <c:pt idx="121">
                  <c:v>18.617405789296928</c:v>
                </c:pt>
                <c:pt idx="122">
                  <c:v>18.617405789297969</c:v>
                </c:pt>
                <c:pt idx="123">
                  <c:v>18.617405789300047</c:v>
                </c:pt>
                <c:pt idx="124">
                  <c:v>18.617405789304208</c:v>
                </c:pt>
                <c:pt idx="125">
                  <c:v>18.617405789312528</c:v>
                </c:pt>
                <c:pt idx="126">
                  <c:v>18.617405789329165</c:v>
                </c:pt>
                <c:pt idx="127">
                  <c:v>18.617405789362444</c:v>
                </c:pt>
                <c:pt idx="128">
                  <c:v>18.617405789428997</c:v>
                </c:pt>
                <c:pt idx="129">
                  <c:v>18.617405789562106</c:v>
                </c:pt>
                <c:pt idx="130">
                  <c:v>18.617405789828325</c:v>
                </c:pt>
                <c:pt idx="131">
                  <c:v>18.617405790360763</c:v>
                </c:pt>
                <c:pt idx="132">
                  <c:v>18.617405791425639</c:v>
                </c:pt>
                <c:pt idx="133">
                  <c:v>18.617405793555392</c:v>
                </c:pt>
                <c:pt idx="134">
                  <c:v>18.617405797814893</c:v>
                </c:pt>
                <c:pt idx="135">
                  <c:v>18.617405806333899</c:v>
                </c:pt>
                <c:pt idx="136">
                  <c:v>18.617405823371911</c:v>
                </c:pt>
                <c:pt idx="137">
                  <c:v>18.617405857447935</c:v>
                </c:pt>
                <c:pt idx="138">
                  <c:v>18.617405925599982</c:v>
                </c:pt>
                <c:pt idx="139">
                  <c:v>18.617406061904077</c:v>
                </c:pt>
                <c:pt idx="140">
                  <c:v>18.617406334512264</c:v>
                </c:pt>
                <c:pt idx="141">
                  <c:v>18.617406879728637</c:v>
                </c:pt>
                <c:pt idx="142">
                  <c:v>18.617407970161388</c:v>
                </c:pt>
                <c:pt idx="143">
                  <c:v>18.617410151026888</c:v>
                </c:pt>
                <c:pt idx="144">
                  <c:v>18.617414512757886</c:v>
                </c:pt>
                <c:pt idx="145">
                  <c:v>18.617423236219885</c:v>
                </c:pt>
                <c:pt idx="146">
                  <c:v>18.617440683143883</c:v>
                </c:pt>
                <c:pt idx="147">
                  <c:v>18.617475576991879</c:v>
                </c:pt>
                <c:pt idx="148">
                  <c:v>18.617545364687867</c:v>
                </c:pt>
                <c:pt idx="149">
                  <c:v>18.617684940079847</c:v>
                </c:pt>
                <c:pt idx="150">
                  <c:v>18.617964090863804</c:v>
                </c:pt>
                <c:pt idx="151">
                  <c:v>18.618522392431721</c:v>
                </c:pt>
                <c:pt idx="152">
                  <c:v>18.619638995567556</c:v>
                </c:pt>
                <c:pt idx="153">
                  <c:v>18.621872201839221</c:v>
                </c:pt>
                <c:pt idx="154">
                  <c:v>18.626338614382551</c:v>
                </c:pt>
                <c:pt idx="155">
                  <c:v>18.635271439469211</c:v>
                </c:pt>
                <c:pt idx="156">
                  <c:v>18.653137089642534</c:v>
                </c:pt>
                <c:pt idx="157">
                  <c:v>18.688868389989185</c:v>
                </c:pt>
                <c:pt idx="158">
                  <c:v>18.76033099068248</c:v>
                </c:pt>
                <c:pt idx="159">
                  <c:v>18.903256192069069</c:v>
                </c:pt>
                <c:pt idx="160">
                  <c:v>19.189106594842251</c:v>
                </c:pt>
                <c:pt idx="161">
                  <c:v>19.628172813501855</c:v>
                </c:pt>
                <c:pt idx="162">
                  <c:v>20.067239032161464</c:v>
                </c:pt>
                <c:pt idx="163">
                  <c:v>20.506305250821068</c:v>
                </c:pt>
                <c:pt idx="164">
                  <c:v>20.945371469480673</c:v>
                </c:pt>
                <c:pt idx="165">
                  <c:v>21.384437688140281</c:v>
                </c:pt>
                <c:pt idx="166">
                  <c:v>21.698546405659734</c:v>
                </c:pt>
                <c:pt idx="167">
                  <c:v>21.698546405660046</c:v>
                </c:pt>
                <c:pt idx="168">
                  <c:v>22.137612624319654</c:v>
                </c:pt>
                <c:pt idx="169">
                  <c:v>22.139586524033245</c:v>
                </c:pt>
                <c:pt idx="170">
                  <c:v>22.139586524033408</c:v>
                </c:pt>
                <c:pt idx="171">
                  <c:v>22.578652742693016</c:v>
                </c:pt>
                <c:pt idx="172">
                  <c:v>23.017718961352621</c:v>
                </c:pt>
                <c:pt idx="173">
                  <c:v>23.376766012956342</c:v>
                </c:pt>
                <c:pt idx="174">
                  <c:v>23.376766012956598</c:v>
                </c:pt>
                <c:pt idx="175">
                  <c:v>23.422913649703776</c:v>
                </c:pt>
                <c:pt idx="176">
                  <c:v>23.422913649703943</c:v>
                </c:pt>
                <c:pt idx="177">
                  <c:v>23.422913649704149</c:v>
                </c:pt>
                <c:pt idx="178">
                  <c:v>23.469061286451328</c:v>
                </c:pt>
                <c:pt idx="179">
                  <c:v>23.515208923198507</c:v>
                </c:pt>
                <c:pt idx="180">
                  <c:v>23.536432186151256</c:v>
                </c:pt>
                <c:pt idx="181">
                  <c:v>23.53643218615149</c:v>
                </c:pt>
                <c:pt idx="182">
                  <c:v>23.628727459645852</c:v>
                </c:pt>
                <c:pt idx="183">
                  <c:v>23.721022733140213</c:v>
                </c:pt>
                <c:pt idx="184">
                  <c:v>23.905613280128932</c:v>
                </c:pt>
                <c:pt idx="185">
                  <c:v>23.953310932980255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425C-47DD-8BB2-4A0DF0EEFF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9300112"/>
        <c:axId val="799300768"/>
      </c:scatterChart>
      <c:valAx>
        <c:axId val="7993001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X</a:t>
                </a:r>
                <a:r>
                  <a:rPr lang="en-US" baseline="0"/>
                  <a:t> Position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300768"/>
        <c:crosses val="autoZero"/>
        <c:crossBetween val="midCat"/>
      </c:valAx>
      <c:valAx>
        <c:axId val="799300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Y</a:t>
                </a:r>
                <a:r>
                  <a:rPr lang="en-US" baseline="0"/>
                  <a:t> Position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93001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>
        <c:manualLayout>
          <c:xMode val="edge"/>
          <c:yMode val="edge"/>
          <c:x val="0.88508291711163412"/>
          <c:y val="0.47459250558096688"/>
          <c:w val="0.11491704496493846"/>
          <c:h val="9.564361313770888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2">
  <a:schemeClr val="accent1"/>
  <a:schemeClr val="accent2"/>
  <a:schemeClr val="accent3"/>
  <a:schemeClr val="accent4"/>
  <a:schemeClr val="accent5"/>
  <a:schemeClr val="accent6"/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6AE9E7-853A-47A6-8078-36FF7A5E1DF2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E2AE70-CCC5-43CF-977E-2BD7F098F00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Bridge between sensors and controls</a:t>
          </a:r>
        </a:p>
      </dgm:t>
    </dgm:pt>
    <dgm:pt modelId="{1918888E-D9FF-4B95-AAB5-1056B4E20997}" type="parTrans" cxnId="{AA2C4FC7-1851-42A8-9B09-A64D2C768871}">
      <dgm:prSet/>
      <dgm:spPr/>
      <dgm:t>
        <a:bodyPr/>
        <a:lstStyle/>
        <a:p>
          <a:endParaRPr lang="en-US"/>
        </a:p>
      </dgm:t>
    </dgm:pt>
    <dgm:pt modelId="{F1B7AE22-854E-4FFF-9443-1B149B9AF434}" type="sibTrans" cxnId="{AA2C4FC7-1851-42A8-9B09-A64D2C768871}">
      <dgm:prSet/>
      <dgm:spPr/>
      <dgm:t>
        <a:bodyPr/>
        <a:lstStyle/>
        <a:p>
          <a:endParaRPr lang="en-US"/>
        </a:p>
      </dgm:t>
    </dgm:pt>
    <dgm:pt modelId="{5CE9583F-5687-469A-84FD-21DBA95F02F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Taking information from sensors onboard and turning that into data that can be used in order to control the ASV</a:t>
          </a:r>
        </a:p>
      </dgm:t>
    </dgm:pt>
    <dgm:pt modelId="{6EE93FA8-36AA-41D5-9679-4357898F5426}" type="parTrans" cxnId="{4FB061E8-2F4B-4CBA-985F-368EFE6BF98D}">
      <dgm:prSet/>
      <dgm:spPr/>
      <dgm:t>
        <a:bodyPr/>
        <a:lstStyle/>
        <a:p>
          <a:endParaRPr lang="en-US"/>
        </a:p>
      </dgm:t>
    </dgm:pt>
    <dgm:pt modelId="{5FF4124C-76F1-43A4-B0A1-9A1741BC979D}" type="sibTrans" cxnId="{4FB061E8-2F4B-4CBA-985F-368EFE6BF98D}">
      <dgm:prSet/>
      <dgm:spPr/>
      <dgm:t>
        <a:bodyPr/>
        <a:lstStyle/>
        <a:p>
          <a:endParaRPr lang="en-US"/>
        </a:p>
      </dgm:t>
    </dgm:pt>
    <dgm:pt modelId="{2AB76436-2617-468F-B98D-8DC2973013A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State Diagram</a:t>
          </a:r>
        </a:p>
      </dgm:t>
    </dgm:pt>
    <dgm:pt modelId="{127DA17B-97FF-40F5-BDEC-E90AE217578A}" type="parTrans" cxnId="{D4720D52-1CB7-4837-8F28-F6B59046927D}">
      <dgm:prSet/>
      <dgm:spPr/>
      <dgm:t>
        <a:bodyPr/>
        <a:lstStyle/>
        <a:p>
          <a:endParaRPr lang="en-US"/>
        </a:p>
      </dgm:t>
    </dgm:pt>
    <dgm:pt modelId="{9704BF65-A374-42F7-832B-226153748AA4}" type="sibTrans" cxnId="{D4720D52-1CB7-4837-8F28-F6B59046927D}">
      <dgm:prSet/>
      <dgm:spPr/>
      <dgm:t>
        <a:bodyPr/>
        <a:lstStyle/>
        <a:p>
          <a:endParaRPr lang="en-US"/>
        </a:p>
      </dgm:t>
    </dgm:pt>
    <dgm:pt modelId="{5DFA4966-94D2-4E16-B400-4B40317A0CA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Understand what inputs are needed for controller to get intended outputs </a:t>
          </a:r>
        </a:p>
      </dgm:t>
    </dgm:pt>
    <dgm:pt modelId="{7EDE992E-403F-4475-B721-CC2879E67E37}" type="parTrans" cxnId="{E6AB0554-6C08-43A5-92D9-B20553677C8C}">
      <dgm:prSet/>
      <dgm:spPr/>
      <dgm:t>
        <a:bodyPr/>
        <a:lstStyle/>
        <a:p>
          <a:endParaRPr lang="en-US"/>
        </a:p>
      </dgm:t>
    </dgm:pt>
    <dgm:pt modelId="{A608F2CE-70AE-4C87-816A-BE4913C1EAEA}" type="sibTrans" cxnId="{E6AB0554-6C08-43A5-92D9-B20553677C8C}">
      <dgm:prSet/>
      <dgm:spPr/>
      <dgm:t>
        <a:bodyPr/>
        <a:lstStyle/>
        <a:p>
          <a:endParaRPr lang="en-US"/>
        </a:p>
      </dgm:t>
    </dgm:pt>
    <dgm:pt modelId="{3EDB4052-CBBE-406C-B08F-F29E0389BFA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Hardware and Software </a:t>
          </a:r>
        </a:p>
      </dgm:t>
    </dgm:pt>
    <dgm:pt modelId="{E239541B-CBF8-4C63-9518-B887C12CF345}" type="parTrans" cxnId="{835ED6BF-A5AF-45C5-921A-FC14D39EC88C}">
      <dgm:prSet/>
      <dgm:spPr/>
      <dgm:t>
        <a:bodyPr/>
        <a:lstStyle/>
        <a:p>
          <a:endParaRPr lang="en-US"/>
        </a:p>
      </dgm:t>
    </dgm:pt>
    <dgm:pt modelId="{8F16C1DD-31BE-4367-85D4-FDAA068B9BFF}" type="sibTrans" cxnId="{835ED6BF-A5AF-45C5-921A-FC14D39EC88C}">
      <dgm:prSet/>
      <dgm:spPr/>
      <dgm:t>
        <a:bodyPr/>
        <a:lstStyle/>
        <a:p>
          <a:endParaRPr lang="en-US"/>
        </a:p>
      </dgm:t>
    </dgm:pt>
    <dgm:pt modelId="{18C7800C-432E-488D-83B5-92B13B51F76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Understand the needs for the vessel in order to best complete Roboboat objectives</a:t>
          </a:r>
        </a:p>
      </dgm:t>
    </dgm:pt>
    <dgm:pt modelId="{E93AB015-3DEA-40C2-8396-652D169F624B}" type="parTrans" cxnId="{6FC2ACA3-E837-4E70-A653-D266B2BCFAC3}">
      <dgm:prSet/>
      <dgm:spPr/>
      <dgm:t>
        <a:bodyPr/>
        <a:lstStyle/>
        <a:p>
          <a:endParaRPr lang="en-US"/>
        </a:p>
      </dgm:t>
    </dgm:pt>
    <dgm:pt modelId="{7C5E7761-A3F1-4B90-9B55-E097E4326850}" type="sibTrans" cxnId="{6FC2ACA3-E837-4E70-A653-D266B2BCFAC3}">
      <dgm:prSet/>
      <dgm:spPr/>
      <dgm:t>
        <a:bodyPr/>
        <a:lstStyle/>
        <a:p>
          <a:endParaRPr lang="en-US"/>
        </a:p>
      </dgm:t>
    </dgm:pt>
    <dgm:pt modelId="{0B3145FF-73CD-47A2-BEEE-6B2706DBF78D}" type="pres">
      <dgm:prSet presAssocID="{F66AE9E7-853A-47A6-8078-36FF7A5E1DF2}" presName="root" presStyleCnt="0">
        <dgm:presLayoutVars>
          <dgm:dir/>
          <dgm:resizeHandles val="exact"/>
        </dgm:presLayoutVars>
      </dgm:prSet>
      <dgm:spPr/>
    </dgm:pt>
    <dgm:pt modelId="{4761CA95-7580-4705-B7D1-81FB0C68F25E}" type="pres">
      <dgm:prSet presAssocID="{26E2AE70-CCC5-43CF-977E-2BD7F098F00D}" presName="compNode" presStyleCnt="0"/>
      <dgm:spPr/>
    </dgm:pt>
    <dgm:pt modelId="{173774F5-BEF4-45F1-A3F4-6904DA78946F}" type="pres">
      <dgm:prSet presAssocID="{26E2AE70-CCC5-43CF-977E-2BD7F098F00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A40B52B7-9547-4EE9-B1EA-40CFBE37E06B}" type="pres">
      <dgm:prSet presAssocID="{26E2AE70-CCC5-43CF-977E-2BD7F098F00D}" presName="iconSpace" presStyleCnt="0"/>
      <dgm:spPr/>
    </dgm:pt>
    <dgm:pt modelId="{1DFE7E21-8568-415E-A90F-18FFCD1224D8}" type="pres">
      <dgm:prSet presAssocID="{26E2AE70-CCC5-43CF-977E-2BD7F098F00D}" presName="parTx" presStyleLbl="revTx" presStyleIdx="0" presStyleCnt="6">
        <dgm:presLayoutVars>
          <dgm:chMax val="0"/>
          <dgm:chPref val="0"/>
        </dgm:presLayoutVars>
      </dgm:prSet>
      <dgm:spPr/>
    </dgm:pt>
    <dgm:pt modelId="{4697BDCA-9F5D-41C1-97EA-B2993B8DF2EE}" type="pres">
      <dgm:prSet presAssocID="{26E2AE70-CCC5-43CF-977E-2BD7F098F00D}" presName="txSpace" presStyleCnt="0"/>
      <dgm:spPr/>
    </dgm:pt>
    <dgm:pt modelId="{0BB825E7-C8B2-4C1F-8E0E-CA704D16BEF3}" type="pres">
      <dgm:prSet presAssocID="{26E2AE70-CCC5-43CF-977E-2BD7F098F00D}" presName="desTx" presStyleLbl="revTx" presStyleIdx="1" presStyleCnt="6">
        <dgm:presLayoutVars/>
      </dgm:prSet>
      <dgm:spPr/>
    </dgm:pt>
    <dgm:pt modelId="{62798356-6917-4586-9B5E-CB81D11937F2}" type="pres">
      <dgm:prSet presAssocID="{F1B7AE22-854E-4FFF-9443-1B149B9AF434}" presName="sibTrans" presStyleCnt="0"/>
      <dgm:spPr/>
    </dgm:pt>
    <dgm:pt modelId="{62AC2E9E-AAD7-4ECE-B72E-61AB9C2CF59D}" type="pres">
      <dgm:prSet presAssocID="{2AB76436-2617-468F-B98D-8DC2973013A2}" presName="compNode" presStyleCnt="0"/>
      <dgm:spPr/>
    </dgm:pt>
    <dgm:pt modelId="{D041859E-0E0E-4599-8242-E4AB7EB61250}" type="pres">
      <dgm:prSet presAssocID="{2AB76436-2617-468F-B98D-8DC2973013A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 diagram with solid fill"/>
        </a:ext>
      </dgm:extLst>
    </dgm:pt>
    <dgm:pt modelId="{8B3E687E-73D2-44AC-BDB6-5D0003D044F4}" type="pres">
      <dgm:prSet presAssocID="{2AB76436-2617-468F-B98D-8DC2973013A2}" presName="iconSpace" presStyleCnt="0"/>
      <dgm:spPr/>
    </dgm:pt>
    <dgm:pt modelId="{86604CE5-9AF2-4DE2-9E15-91EF3962D57F}" type="pres">
      <dgm:prSet presAssocID="{2AB76436-2617-468F-B98D-8DC2973013A2}" presName="parTx" presStyleLbl="revTx" presStyleIdx="2" presStyleCnt="6">
        <dgm:presLayoutVars>
          <dgm:chMax val="0"/>
          <dgm:chPref val="0"/>
        </dgm:presLayoutVars>
      </dgm:prSet>
      <dgm:spPr/>
    </dgm:pt>
    <dgm:pt modelId="{8AC5E899-2EBB-455A-A150-5B77E5B5F745}" type="pres">
      <dgm:prSet presAssocID="{2AB76436-2617-468F-B98D-8DC2973013A2}" presName="txSpace" presStyleCnt="0"/>
      <dgm:spPr/>
    </dgm:pt>
    <dgm:pt modelId="{677E68F2-4FC1-4B18-802B-299591A6CEC5}" type="pres">
      <dgm:prSet presAssocID="{2AB76436-2617-468F-B98D-8DC2973013A2}" presName="desTx" presStyleLbl="revTx" presStyleIdx="3" presStyleCnt="6">
        <dgm:presLayoutVars/>
      </dgm:prSet>
      <dgm:spPr/>
    </dgm:pt>
    <dgm:pt modelId="{AF85C142-B443-4AB5-95B1-94BB4B9E10D0}" type="pres">
      <dgm:prSet presAssocID="{9704BF65-A374-42F7-832B-226153748AA4}" presName="sibTrans" presStyleCnt="0"/>
      <dgm:spPr/>
    </dgm:pt>
    <dgm:pt modelId="{B15751BB-29D4-4044-86F8-5B3BA6691297}" type="pres">
      <dgm:prSet presAssocID="{3EDB4052-CBBE-406C-B08F-F29E0389BFA3}" presName="compNode" presStyleCnt="0"/>
      <dgm:spPr/>
    </dgm:pt>
    <dgm:pt modelId="{380FCD58-6650-47E2-80A1-29454A93AACF}" type="pres">
      <dgm:prSet presAssocID="{3EDB4052-CBBE-406C-B08F-F29E0389BFA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E8179F2-2576-4DE8-9C00-8A6952093276}" type="pres">
      <dgm:prSet presAssocID="{3EDB4052-CBBE-406C-B08F-F29E0389BFA3}" presName="iconSpace" presStyleCnt="0"/>
      <dgm:spPr/>
    </dgm:pt>
    <dgm:pt modelId="{2221D46F-B940-4A9B-BFB3-C7FD3985C2D4}" type="pres">
      <dgm:prSet presAssocID="{3EDB4052-CBBE-406C-B08F-F29E0389BFA3}" presName="parTx" presStyleLbl="revTx" presStyleIdx="4" presStyleCnt="6">
        <dgm:presLayoutVars>
          <dgm:chMax val="0"/>
          <dgm:chPref val="0"/>
        </dgm:presLayoutVars>
      </dgm:prSet>
      <dgm:spPr/>
    </dgm:pt>
    <dgm:pt modelId="{3C37BBD6-E888-4BEF-B1D8-BB2F97F079E6}" type="pres">
      <dgm:prSet presAssocID="{3EDB4052-CBBE-406C-B08F-F29E0389BFA3}" presName="txSpace" presStyleCnt="0"/>
      <dgm:spPr/>
    </dgm:pt>
    <dgm:pt modelId="{80AABDE6-B0D5-41D2-9F81-B3EAAFFFA91A}" type="pres">
      <dgm:prSet presAssocID="{3EDB4052-CBBE-406C-B08F-F29E0389BFA3}" presName="desTx" presStyleLbl="revTx" presStyleIdx="5" presStyleCnt="6">
        <dgm:presLayoutVars/>
      </dgm:prSet>
      <dgm:spPr/>
    </dgm:pt>
  </dgm:ptLst>
  <dgm:cxnLst>
    <dgm:cxn modelId="{6DE6AC2C-8608-429A-9BB5-A07F328C00FC}" type="presOf" srcId="{18C7800C-432E-488D-83B5-92B13B51F768}" destId="{80AABDE6-B0D5-41D2-9F81-B3EAAFFFA91A}" srcOrd="0" destOrd="0" presId="urn:microsoft.com/office/officeart/2018/5/layout/CenteredIconLabelDescriptionList"/>
    <dgm:cxn modelId="{D4720D52-1CB7-4837-8F28-F6B59046927D}" srcId="{F66AE9E7-853A-47A6-8078-36FF7A5E1DF2}" destId="{2AB76436-2617-468F-B98D-8DC2973013A2}" srcOrd="1" destOrd="0" parTransId="{127DA17B-97FF-40F5-BDEC-E90AE217578A}" sibTransId="{9704BF65-A374-42F7-832B-226153748AA4}"/>
    <dgm:cxn modelId="{E6AB0554-6C08-43A5-92D9-B20553677C8C}" srcId="{2AB76436-2617-468F-B98D-8DC2973013A2}" destId="{5DFA4966-94D2-4E16-B400-4B40317A0CA9}" srcOrd="0" destOrd="0" parTransId="{7EDE992E-403F-4475-B721-CC2879E67E37}" sibTransId="{A608F2CE-70AE-4C87-816A-BE4913C1EAEA}"/>
    <dgm:cxn modelId="{C3E50E59-05EF-4DEC-ACDC-BAA055613D8B}" type="presOf" srcId="{26E2AE70-CCC5-43CF-977E-2BD7F098F00D}" destId="{1DFE7E21-8568-415E-A90F-18FFCD1224D8}" srcOrd="0" destOrd="0" presId="urn:microsoft.com/office/officeart/2018/5/layout/CenteredIconLabelDescriptionList"/>
    <dgm:cxn modelId="{6FC2ACA3-E837-4E70-A653-D266B2BCFAC3}" srcId="{3EDB4052-CBBE-406C-B08F-F29E0389BFA3}" destId="{18C7800C-432E-488D-83B5-92B13B51F768}" srcOrd="0" destOrd="0" parTransId="{E93AB015-3DEA-40C2-8396-652D169F624B}" sibTransId="{7C5E7761-A3F1-4B90-9B55-E097E4326850}"/>
    <dgm:cxn modelId="{50346DB1-449A-4B22-A064-4DC55E88335A}" type="presOf" srcId="{F66AE9E7-853A-47A6-8078-36FF7A5E1DF2}" destId="{0B3145FF-73CD-47A2-BEEE-6B2706DBF78D}" srcOrd="0" destOrd="0" presId="urn:microsoft.com/office/officeart/2018/5/layout/CenteredIconLabelDescriptionList"/>
    <dgm:cxn modelId="{835ED6BF-A5AF-45C5-921A-FC14D39EC88C}" srcId="{F66AE9E7-853A-47A6-8078-36FF7A5E1DF2}" destId="{3EDB4052-CBBE-406C-B08F-F29E0389BFA3}" srcOrd="2" destOrd="0" parTransId="{E239541B-CBF8-4C63-9518-B887C12CF345}" sibTransId="{8F16C1DD-31BE-4367-85D4-FDAA068B9BFF}"/>
    <dgm:cxn modelId="{AA2C4FC7-1851-42A8-9B09-A64D2C768871}" srcId="{F66AE9E7-853A-47A6-8078-36FF7A5E1DF2}" destId="{26E2AE70-CCC5-43CF-977E-2BD7F098F00D}" srcOrd="0" destOrd="0" parTransId="{1918888E-D9FF-4B95-AAB5-1056B4E20997}" sibTransId="{F1B7AE22-854E-4FFF-9443-1B149B9AF434}"/>
    <dgm:cxn modelId="{E1A0F5D0-390D-48CC-8731-2A55B52ECD83}" type="presOf" srcId="{5CE9583F-5687-469A-84FD-21DBA95F02F0}" destId="{0BB825E7-C8B2-4C1F-8E0E-CA704D16BEF3}" srcOrd="0" destOrd="0" presId="urn:microsoft.com/office/officeart/2018/5/layout/CenteredIconLabelDescriptionList"/>
    <dgm:cxn modelId="{DEBADBD9-4F0B-4E79-89A8-931741438028}" type="presOf" srcId="{5DFA4966-94D2-4E16-B400-4B40317A0CA9}" destId="{677E68F2-4FC1-4B18-802B-299591A6CEC5}" srcOrd="0" destOrd="0" presId="urn:microsoft.com/office/officeart/2018/5/layout/CenteredIconLabelDescriptionList"/>
    <dgm:cxn modelId="{263351DB-C6CD-4335-98D3-29B1AD18FAAB}" type="presOf" srcId="{2AB76436-2617-468F-B98D-8DC2973013A2}" destId="{86604CE5-9AF2-4DE2-9E15-91EF3962D57F}" srcOrd="0" destOrd="0" presId="urn:microsoft.com/office/officeart/2018/5/layout/CenteredIconLabelDescriptionList"/>
    <dgm:cxn modelId="{8642A4E6-3FB2-4CF2-A53A-D9BE449985C3}" type="presOf" srcId="{3EDB4052-CBBE-406C-B08F-F29E0389BFA3}" destId="{2221D46F-B940-4A9B-BFB3-C7FD3985C2D4}" srcOrd="0" destOrd="0" presId="urn:microsoft.com/office/officeart/2018/5/layout/CenteredIconLabelDescriptionList"/>
    <dgm:cxn modelId="{4FB061E8-2F4B-4CBA-985F-368EFE6BF98D}" srcId="{26E2AE70-CCC5-43CF-977E-2BD7F098F00D}" destId="{5CE9583F-5687-469A-84FD-21DBA95F02F0}" srcOrd="0" destOrd="0" parTransId="{6EE93FA8-36AA-41D5-9679-4357898F5426}" sibTransId="{5FF4124C-76F1-43A4-B0A1-9A1741BC979D}"/>
    <dgm:cxn modelId="{C5C261DD-212C-4413-8B26-F6B3ECE93DE2}" type="presParOf" srcId="{0B3145FF-73CD-47A2-BEEE-6B2706DBF78D}" destId="{4761CA95-7580-4705-B7D1-81FB0C68F25E}" srcOrd="0" destOrd="0" presId="urn:microsoft.com/office/officeart/2018/5/layout/CenteredIconLabelDescriptionList"/>
    <dgm:cxn modelId="{5CF89B3C-4A5D-4B46-A78B-30C63FA37EB6}" type="presParOf" srcId="{4761CA95-7580-4705-B7D1-81FB0C68F25E}" destId="{173774F5-BEF4-45F1-A3F4-6904DA78946F}" srcOrd="0" destOrd="0" presId="urn:microsoft.com/office/officeart/2018/5/layout/CenteredIconLabelDescriptionList"/>
    <dgm:cxn modelId="{4CA50EFE-32D5-4609-B979-517D67C24468}" type="presParOf" srcId="{4761CA95-7580-4705-B7D1-81FB0C68F25E}" destId="{A40B52B7-9547-4EE9-B1EA-40CFBE37E06B}" srcOrd="1" destOrd="0" presId="urn:microsoft.com/office/officeart/2018/5/layout/CenteredIconLabelDescriptionList"/>
    <dgm:cxn modelId="{10477C3E-3D43-4852-8448-D77491E9B97C}" type="presParOf" srcId="{4761CA95-7580-4705-B7D1-81FB0C68F25E}" destId="{1DFE7E21-8568-415E-A90F-18FFCD1224D8}" srcOrd="2" destOrd="0" presId="urn:microsoft.com/office/officeart/2018/5/layout/CenteredIconLabelDescriptionList"/>
    <dgm:cxn modelId="{D0EF9F08-3E66-4F4E-AE56-261A503511F4}" type="presParOf" srcId="{4761CA95-7580-4705-B7D1-81FB0C68F25E}" destId="{4697BDCA-9F5D-41C1-97EA-B2993B8DF2EE}" srcOrd="3" destOrd="0" presId="urn:microsoft.com/office/officeart/2018/5/layout/CenteredIconLabelDescriptionList"/>
    <dgm:cxn modelId="{D3CE7EB3-B862-4E48-87EF-06C476D0E803}" type="presParOf" srcId="{4761CA95-7580-4705-B7D1-81FB0C68F25E}" destId="{0BB825E7-C8B2-4C1F-8E0E-CA704D16BEF3}" srcOrd="4" destOrd="0" presId="urn:microsoft.com/office/officeart/2018/5/layout/CenteredIconLabelDescriptionList"/>
    <dgm:cxn modelId="{8EF2F9B2-C697-45AB-8828-76BB25DACDB0}" type="presParOf" srcId="{0B3145FF-73CD-47A2-BEEE-6B2706DBF78D}" destId="{62798356-6917-4586-9B5E-CB81D11937F2}" srcOrd="1" destOrd="0" presId="urn:microsoft.com/office/officeart/2018/5/layout/CenteredIconLabelDescriptionList"/>
    <dgm:cxn modelId="{8B919D62-0EBA-44C2-8008-43841297265E}" type="presParOf" srcId="{0B3145FF-73CD-47A2-BEEE-6B2706DBF78D}" destId="{62AC2E9E-AAD7-4ECE-B72E-61AB9C2CF59D}" srcOrd="2" destOrd="0" presId="urn:microsoft.com/office/officeart/2018/5/layout/CenteredIconLabelDescriptionList"/>
    <dgm:cxn modelId="{97451F35-BC8F-4594-A761-AA38B28DB883}" type="presParOf" srcId="{62AC2E9E-AAD7-4ECE-B72E-61AB9C2CF59D}" destId="{D041859E-0E0E-4599-8242-E4AB7EB61250}" srcOrd="0" destOrd="0" presId="urn:microsoft.com/office/officeart/2018/5/layout/CenteredIconLabelDescriptionList"/>
    <dgm:cxn modelId="{2CFBF87D-77BA-4C69-9B2F-49ACAB943B91}" type="presParOf" srcId="{62AC2E9E-AAD7-4ECE-B72E-61AB9C2CF59D}" destId="{8B3E687E-73D2-44AC-BDB6-5D0003D044F4}" srcOrd="1" destOrd="0" presId="urn:microsoft.com/office/officeart/2018/5/layout/CenteredIconLabelDescriptionList"/>
    <dgm:cxn modelId="{AC783A4C-7647-4F8C-B5CA-90E7DADE889B}" type="presParOf" srcId="{62AC2E9E-AAD7-4ECE-B72E-61AB9C2CF59D}" destId="{86604CE5-9AF2-4DE2-9E15-91EF3962D57F}" srcOrd="2" destOrd="0" presId="urn:microsoft.com/office/officeart/2018/5/layout/CenteredIconLabelDescriptionList"/>
    <dgm:cxn modelId="{F480EB23-B471-4204-938A-32E5CEE14C8E}" type="presParOf" srcId="{62AC2E9E-AAD7-4ECE-B72E-61AB9C2CF59D}" destId="{8AC5E899-2EBB-455A-A150-5B77E5B5F745}" srcOrd="3" destOrd="0" presId="urn:microsoft.com/office/officeart/2018/5/layout/CenteredIconLabelDescriptionList"/>
    <dgm:cxn modelId="{96BF3AD8-469A-4CCE-8641-732B82307C8F}" type="presParOf" srcId="{62AC2E9E-AAD7-4ECE-B72E-61AB9C2CF59D}" destId="{677E68F2-4FC1-4B18-802B-299591A6CEC5}" srcOrd="4" destOrd="0" presId="urn:microsoft.com/office/officeart/2018/5/layout/CenteredIconLabelDescriptionList"/>
    <dgm:cxn modelId="{454CB8A2-B03A-4597-97B6-804530ECD7DB}" type="presParOf" srcId="{0B3145FF-73CD-47A2-BEEE-6B2706DBF78D}" destId="{AF85C142-B443-4AB5-95B1-94BB4B9E10D0}" srcOrd="3" destOrd="0" presId="urn:microsoft.com/office/officeart/2018/5/layout/CenteredIconLabelDescriptionList"/>
    <dgm:cxn modelId="{24A7C965-8DDD-4586-AB78-58CCD1CB4C75}" type="presParOf" srcId="{0B3145FF-73CD-47A2-BEEE-6B2706DBF78D}" destId="{B15751BB-29D4-4044-86F8-5B3BA6691297}" srcOrd="4" destOrd="0" presId="urn:microsoft.com/office/officeart/2018/5/layout/CenteredIconLabelDescriptionList"/>
    <dgm:cxn modelId="{32544300-4EED-49BF-9201-DE6F18D7DE87}" type="presParOf" srcId="{B15751BB-29D4-4044-86F8-5B3BA6691297}" destId="{380FCD58-6650-47E2-80A1-29454A93AACF}" srcOrd="0" destOrd="0" presId="urn:microsoft.com/office/officeart/2018/5/layout/CenteredIconLabelDescriptionList"/>
    <dgm:cxn modelId="{CF183432-CAC5-4B59-AB5E-3D5845023DE7}" type="presParOf" srcId="{B15751BB-29D4-4044-86F8-5B3BA6691297}" destId="{CE8179F2-2576-4DE8-9C00-8A6952093276}" srcOrd="1" destOrd="0" presId="urn:microsoft.com/office/officeart/2018/5/layout/CenteredIconLabelDescriptionList"/>
    <dgm:cxn modelId="{BB206841-A8D6-4ED8-9A18-B81020F9F422}" type="presParOf" srcId="{B15751BB-29D4-4044-86F8-5B3BA6691297}" destId="{2221D46F-B940-4A9B-BFB3-C7FD3985C2D4}" srcOrd="2" destOrd="0" presId="urn:microsoft.com/office/officeart/2018/5/layout/CenteredIconLabelDescriptionList"/>
    <dgm:cxn modelId="{AAE366E6-A744-4DBD-9E98-9A249D9879CA}" type="presParOf" srcId="{B15751BB-29D4-4044-86F8-5B3BA6691297}" destId="{3C37BBD6-E888-4BEF-B1D8-BB2F97F079E6}" srcOrd="3" destOrd="0" presId="urn:microsoft.com/office/officeart/2018/5/layout/CenteredIconLabelDescriptionList"/>
    <dgm:cxn modelId="{6A516CFF-3A21-4937-BAA1-04A146B230F4}" type="presParOf" srcId="{B15751BB-29D4-4044-86F8-5B3BA6691297}" destId="{80AABDE6-B0D5-41D2-9F81-B3EAAFFFA91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3774F5-BEF4-45F1-A3F4-6904DA78946F}">
      <dsp:nvSpPr>
        <dsp:cNvPr id="0" name=""/>
        <dsp:cNvSpPr/>
      </dsp:nvSpPr>
      <dsp:spPr>
        <a:xfrm>
          <a:off x="1020487" y="1036948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FE7E21-8568-415E-A90F-18FFCD1224D8}">
      <dsp:nvSpPr>
        <dsp:cNvPr id="0" name=""/>
        <dsp:cNvSpPr/>
      </dsp:nvSpPr>
      <dsp:spPr>
        <a:xfrm>
          <a:off x="393" y="223344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Bridge between sensors and controls</a:t>
          </a:r>
        </a:p>
      </dsp:txBody>
      <dsp:txXfrm>
        <a:off x="393" y="2233440"/>
        <a:ext cx="3138750" cy="470812"/>
      </dsp:txXfrm>
    </dsp:sp>
    <dsp:sp modelId="{0BB825E7-C8B2-4C1F-8E0E-CA704D16BEF3}">
      <dsp:nvSpPr>
        <dsp:cNvPr id="0" name=""/>
        <dsp:cNvSpPr/>
      </dsp:nvSpPr>
      <dsp:spPr>
        <a:xfrm>
          <a:off x="393" y="2749802"/>
          <a:ext cx="3138750" cy="564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Taking information from sensors onboard and turning that into data that can be used in order to control the ASV</a:t>
          </a:r>
        </a:p>
      </dsp:txBody>
      <dsp:txXfrm>
        <a:off x="393" y="2749802"/>
        <a:ext cx="3138750" cy="564587"/>
      </dsp:txXfrm>
    </dsp:sp>
    <dsp:sp modelId="{D041859E-0E0E-4599-8242-E4AB7EB61250}">
      <dsp:nvSpPr>
        <dsp:cNvPr id="0" name=""/>
        <dsp:cNvSpPr/>
      </dsp:nvSpPr>
      <dsp:spPr>
        <a:xfrm>
          <a:off x="4708518" y="1036948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604CE5-9AF2-4DE2-9E15-91EF3962D57F}">
      <dsp:nvSpPr>
        <dsp:cNvPr id="0" name=""/>
        <dsp:cNvSpPr/>
      </dsp:nvSpPr>
      <dsp:spPr>
        <a:xfrm>
          <a:off x="3688425" y="223344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State Diagram</a:t>
          </a:r>
        </a:p>
      </dsp:txBody>
      <dsp:txXfrm>
        <a:off x="3688425" y="2233440"/>
        <a:ext cx="3138750" cy="470812"/>
      </dsp:txXfrm>
    </dsp:sp>
    <dsp:sp modelId="{677E68F2-4FC1-4B18-802B-299591A6CEC5}">
      <dsp:nvSpPr>
        <dsp:cNvPr id="0" name=""/>
        <dsp:cNvSpPr/>
      </dsp:nvSpPr>
      <dsp:spPr>
        <a:xfrm>
          <a:off x="3688425" y="2749802"/>
          <a:ext cx="3138750" cy="564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Understand what inputs are needed for controller to get intended outputs </a:t>
          </a:r>
        </a:p>
      </dsp:txBody>
      <dsp:txXfrm>
        <a:off x="3688425" y="2749802"/>
        <a:ext cx="3138750" cy="564587"/>
      </dsp:txXfrm>
    </dsp:sp>
    <dsp:sp modelId="{380FCD58-6650-47E2-80A1-29454A93AACF}">
      <dsp:nvSpPr>
        <dsp:cNvPr id="0" name=""/>
        <dsp:cNvSpPr/>
      </dsp:nvSpPr>
      <dsp:spPr>
        <a:xfrm>
          <a:off x="8396550" y="1036948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21D46F-B940-4A9B-BFB3-C7FD3985C2D4}">
      <dsp:nvSpPr>
        <dsp:cNvPr id="0" name=""/>
        <dsp:cNvSpPr/>
      </dsp:nvSpPr>
      <dsp:spPr>
        <a:xfrm>
          <a:off x="7376456" y="2233440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600" kern="1200"/>
            <a:t>Hardware and Software </a:t>
          </a:r>
        </a:p>
      </dsp:txBody>
      <dsp:txXfrm>
        <a:off x="7376456" y="2233440"/>
        <a:ext cx="3138750" cy="470812"/>
      </dsp:txXfrm>
    </dsp:sp>
    <dsp:sp modelId="{80AABDE6-B0D5-41D2-9F81-B3EAAFFFA91A}">
      <dsp:nvSpPr>
        <dsp:cNvPr id="0" name=""/>
        <dsp:cNvSpPr/>
      </dsp:nvSpPr>
      <dsp:spPr>
        <a:xfrm>
          <a:off x="7376456" y="2749802"/>
          <a:ext cx="3138750" cy="564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Understand the needs for the vessel in order to best complete Roboboat objectives</a:t>
          </a:r>
        </a:p>
      </dsp:txBody>
      <dsp:txXfrm>
        <a:off x="7376456" y="2749802"/>
        <a:ext cx="3138750" cy="5645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46C7B1-B050-42B8-9BFC-32158F518B61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F8FB0A-8558-4D5E-AE85-54FDF840BB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301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Connor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8FB0A-8558-4D5E-AE85-54FDF840B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62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8FB0A-8558-4D5E-AE85-54FDF840BB6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570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8FB0A-8558-4D5E-AE85-54FDF840BB6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44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Connor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8FB0A-8558-4D5E-AE85-54FDF840BB6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37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8FB0A-8558-4D5E-AE85-54FDF840BB6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62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8FB0A-8558-4D5E-AE85-54FDF840BB6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091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8FB0A-8558-4D5E-AE85-54FDF840BB6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17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Connor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8FB0A-8558-4D5E-AE85-54FDF840BB6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54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Connor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8FB0A-8558-4D5E-AE85-54FDF840BB6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9961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8FB0A-8558-4D5E-AE85-54FDF840BB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757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8FB0A-8558-4D5E-AE85-54FDF840BB6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018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Connor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8FB0A-8558-4D5E-AE85-54FDF840BB6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5169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Wilson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8FB0A-8558-4D5E-AE85-54FDF840BB6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225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8FB0A-8558-4D5E-AE85-54FDF840BB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939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8FB0A-8558-4D5E-AE85-54FDF840BB6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1770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8FB0A-8558-4D5E-AE85-54FDF840BB6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96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8FB0A-8558-4D5E-AE85-54FDF840BB6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8441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Connor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8FB0A-8558-4D5E-AE85-54FDF840BB6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4062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8FB0A-8558-4D5E-AE85-54FDF840BB6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3435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8FB0A-8558-4D5E-AE85-54FDF840BB6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4279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8FB0A-8558-4D5E-AE85-54FDF840BB6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22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Wilson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8FB0A-8558-4D5E-AE85-54FDF840BB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246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8FB0A-8558-4D5E-AE85-54FDF840BB6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16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Pat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8FB0A-8558-4D5E-AE85-54FDF840BB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54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Sam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8FB0A-8558-4D5E-AE85-54FDF840BB6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750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Wilson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8FB0A-8558-4D5E-AE85-54FDF840BB6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343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Wilson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8FB0A-8558-4D5E-AE85-54FDF840BB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6716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Ryan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8FB0A-8558-4D5E-AE85-54FDF840BB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73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E1413-BB44-413C-B057-7B66C88AB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47A40B-9889-4CBF-B319-904C2BB89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B52C4F-8B21-4A50-81E5-125B412561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02BA7-06DA-49AA-B06A-E067A0D68B14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EB487C-5DFC-4741-8DF1-FB083731E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F16487-6DF5-47FD-BCF4-403BF566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0512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53738-79A1-4B21-AE2A-739EC6198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221382-8B5F-4650-B5D7-3B47A8E54D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F4383-528F-4648-9FE8-66729F996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02BA7-06DA-49AA-B06A-E067A0D68B14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EE6B66-8F2A-425F-AA01-E66AD09E3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676F8-2858-490F-A6C6-90B8AF1AB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0266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EE7EA2-CA2C-4DBB-944B-70411778E8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47E16-89C3-430E-BF67-09FF367D51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BEF38-6B34-4089-956E-34560B5B7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02BA7-06DA-49AA-B06A-E067A0D68B14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18FC1-B2F4-4C33-A2C4-0A299DABA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19B6B5-93E7-43ED-B78D-8ABF4A854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20792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EB60D-7399-4A27-9B91-A50828B17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147A84-2550-4651-AEFF-1B7BF0F82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849B26-9435-430E-A0A1-2C795479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02BA7-06DA-49AA-B06A-E067A0D68B14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687BA-2B8E-48A7-A2AC-27546100E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AD9C6E-5994-4AF5-927D-07639D45C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77149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7F548-B985-4681-BF77-55BCB94DE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06106E-26DA-4DEC-838C-C56F6C0F15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89C3B-B312-41CE-831A-64BBCB3AB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02BA7-06DA-49AA-B06A-E067A0D68B14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4071B-765E-4A1F-8C14-590F4F897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E7093-98DB-4FD7-9CCC-176DA0C07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4058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78DAE-64F6-48C3-B185-3FADA376D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CAB6C-8230-4E3F-827A-5CDD1EA847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2E6D50-FC29-4AD8-AC37-788E744D3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DC0BC6-D85B-443F-A843-08D8FA22A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02BA7-06DA-49AA-B06A-E067A0D68B14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85DAEB-D42E-4581-93FD-16F3102D8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44301-C87F-445F-9B7F-3B139357E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3475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5D42B-17A4-41BF-9E01-AC5FD48DE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B48ADA-718C-4CD6-BA17-568EBD74B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17CDC7-5A70-46E3-8743-23C9781129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1BDABF-80E8-429F-B8AD-3C4624D047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5114E-D55C-46FC-8796-048DE2F31E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F0562B-3E53-4594-BF93-4FA5C9465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02BA7-06DA-49AA-B06A-E067A0D68B14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F34D62-ACD4-4FD1-8D08-1C18D1E9A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150C90-043E-4964-A64E-831C9D970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00986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8E609-0309-4051-897B-CA75415E3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00D7B0-C6CE-4BE7-80B7-8A08F060F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02BA7-06DA-49AA-B06A-E067A0D68B14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0D1A4A-44EB-41F6-AE1D-21A10A84D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32B74B-ADA1-4B50-ABC3-8B78706E0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66963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68F397-5FCA-493A-8996-3FD28DE53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02BA7-06DA-49AA-B06A-E067A0D68B14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EAE13C-B7EF-4656-BC38-E72182EDC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26B5FB-04D6-4D86-9968-4ACC79E86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7765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82F49-C72B-4656-B659-742B2EA10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5ECE1-91E7-45A7-9E17-12A1E1EF3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5DA6E-0569-4092-8F8F-024A1CB0E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88BE77-A1B5-481D-919E-8ABF50B9F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02BA7-06DA-49AA-B06A-E067A0D68B14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A7C1E3-EB00-47E5-9692-5B417525B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30330F-E9EB-4CBA-88B5-C0538B1E5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6566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3D0E-AD7A-482E-A909-D269C6E30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7D46CE-5BB0-44ED-AE37-DA67EB819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44574A-C68F-4E0C-80B5-4891B430A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712008-9616-4429-80CC-A18CC2B28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F02BA7-06DA-49AA-B06A-E067A0D68B14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431F71-C711-4F89-8BEA-4B1F619D0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E241BB-7BE5-477D-AF17-91DFB93F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641817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BECCB1-3246-497E-BBA0-71115335E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0D440-3689-4D37-88C7-8A4A48C9E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575795-8702-46E7-BA5B-4AD1C56987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F02BA7-06DA-49AA-B06A-E067A0D68B14}" type="datetimeFigureOut">
              <a:rPr lang="en-US" smtClean="0"/>
              <a:t>10/4/2021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FF010-10E0-4DC1-A370-357CD524A4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2C09B-5614-4F4E-9D24-3E02011F75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3C4EA-7BDD-47E4-9D49-C7C90BF06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009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Flag_of_the_United_States_Coast_Guard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7098E-C3A0-4203-B3C2-D4B9894D9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16163"/>
            <a:ext cx="9144000" cy="1193800"/>
          </a:xfrm>
        </p:spPr>
        <p:txBody>
          <a:bodyPr/>
          <a:lstStyle/>
          <a:p>
            <a:r>
              <a:rPr lang="en-US"/>
              <a:t>Autonomous Surface Vessel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477C68-F568-49A0-AD94-3D238F861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499" y="3947112"/>
            <a:ext cx="11613003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1/c Ryan Barlow, 1</a:t>
            </a:r>
            <a:r>
              <a:rPr lang="en-US" sz="1800">
                <a:ea typeface="+mn-lt"/>
                <a:cs typeface="+mn-lt"/>
              </a:rPr>
              <a:t>/c Patrick Raymond, 1/c Connor Glynn, 1/c Samuel Kim, 1/c Wilson Moorer, 1</a:t>
            </a:r>
            <a:r>
              <a:rPr lang="en-US" sz="1800"/>
              <a:t>/c </a:t>
            </a:r>
            <a:r>
              <a:rPr lang="en-US" sz="1800" err="1"/>
              <a:t>Chanbopich</a:t>
            </a:r>
            <a:r>
              <a:rPr lang="en-US" sz="1800"/>
              <a:t> Tann</a:t>
            </a:r>
            <a:endParaRPr lang="en-US" sz="1800">
              <a:cs typeface="Calibri"/>
            </a:endParaRPr>
          </a:p>
          <a:p>
            <a:r>
              <a:rPr lang="en-US" sz="1800">
                <a:cs typeface="Calibri"/>
              </a:rPr>
              <a:t>Advisors: LT </a:t>
            </a:r>
            <a:r>
              <a:rPr lang="en-US" sz="1800" err="1">
                <a:cs typeface="Calibri"/>
              </a:rPr>
              <a:t>Ledzian</a:t>
            </a:r>
            <a:r>
              <a:rPr lang="en-US" sz="1800">
                <a:cs typeface="Calibri"/>
              </a:rPr>
              <a:t> and Dr. Reza </a:t>
            </a:r>
          </a:p>
          <a:p>
            <a:r>
              <a:rPr lang="en-US" sz="1800">
                <a:cs typeface="Calibri"/>
              </a:rPr>
              <a:t>05 October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1C12E-1C84-4A8F-A836-F815F6F6C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1</a:t>
            </a:fld>
            <a:endParaRPr lang="en-US"/>
          </a:p>
        </p:txBody>
      </p:sp>
      <p:pic>
        <p:nvPicPr>
          <p:cNvPr id="2050" name="Picture 2" descr="United States Coast Guard Academy - Wikipedia">
            <a:extLst>
              <a:ext uri="{FF2B5EF4-FFF2-40B4-BE49-F238E27FC236}">
                <a16:creationId xmlns:a16="http://schemas.microsoft.com/office/drawing/2014/main" id="{CA960534-01DF-4C01-8AF6-91E33FF31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67130"/>
            <a:ext cx="21336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plate, drawing, clock&#10;&#10;Description automatically generated">
            <a:extLst>
              <a:ext uri="{FF2B5EF4-FFF2-40B4-BE49-F238E27FC236}">
                <a16:creationId xmlns:a16="http://schemas.microsoft.com/office/drawing/2014/main" id="{451AA16D-03DC-4341-BFE0-7023CBE71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27" y="269526"/>
            <a:ext cx="2243540" cy="2234014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043F637-A112-49B0-B1AA-688AD65E2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48" y="267130"/>
            <a:ext cx="207645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62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FA5-7281-4A0A-B96E-252990788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Vessel Design</a:t>
            </a:r>
            <a:endParaRPr lang="en-US" sz="54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CB82052-82AA-422E-A13B-BA9062641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fontScale="85000" lnSpcReduction="20000"/>
          </a:bodyPr>
          <a:lstStyle/>
          <a:p>
            <a:r>
              <a:rPr lang="en-US" sz="2200">
                <a:ea typeface="+mn-lt"/>
                <a:cs typeface="+mn-lt"/>
              </a:rPr>
              <a:t>Catamaran Style Vessel – Twin Hulls</a:t>
            </a:r>
          </a:p>
          <a:p>
            <a:r>
              <a:rPr lang="en-US" sz="2200">
                <a:ea typeface="+mn-lt"/>
                <a:cs typeface="+mn-lt"/>
              </a:rPr>
              <a:t>Maneuvers via two thruster pods</a:t>
            </a:r>
          </a:p>
          <a:p>
            <a:r>
              <a:rPr lang="en-US" sz="2200">
                <a:ea typeface="+mn-lt"/>
                <a:cs typeface="+mn-lt"/>
              </a:rPr>
              <a:t>Onboard Computer is a UDOO Bolt: interfaces with the Camera, LiDAR Sensor, 9 Degree-of-Freedom Inertial Measurement Unit (IMU), and GPS Module</a:t>
            </a:r>
          </a:p>
          <a:p>
            <a:r>
              <a:rPr lang="en-US" sz="2200">
                <a:ea typeface="+mn-lt"/>
                <a:cs typeface="+mn-lt"/>
              </a:rPr>
              <a:t>Capability to be controlled remotely (</a:t>
            </a:r>
            <a:r>
              <a:rPr lang="en-US" sz="2200" err="1">
                <a:ea typeface="+mn-lt"/>
                <a:cs typeface="+mn-lt"/>
              </a:rPr>
              <a:t>RoboBoat</a:t>
            </a:r>
            <a:r>
              <a:rPr lang="en-US" sz="2200">
                <a:ea typeface="+mn-lt"/>
                <a:cs typeface="+mn-lt"/>
              </a:rPr>
              <a:t> Requirement)</a:t>
            </a:r>
          </a:p>
          <a:p>
            <a:endParaRPr lang="en-US" sz="2200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33C245-02D2-486C-ABEE-65D141BC4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D8EAA574-ADE2-417F-AE8E-CB69E4241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107624"/>
            <a:ext cx="6903720" cy="464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916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D8820-CC09-45B3-995E-54CBC8BE7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Current Status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53D5C7-068C-4ED9-85EE-07FDB8372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11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C1DCDD-BE0B-42F1-9C13-9A772314A67E}"/>
              </a:ext>
            </a:extLst>
          </p:cNvPr>
          <p:cNvSpPr txBox="1"/>
          <p:nvPr/>
        </p:nvSpPr>
        <p:spPr>
          <a:xfrm>
            <a:off x="4733471" y="1688540"/>
            <a:ext cx="2743199" cy="507831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u="sng"/>
              <a:t>Sensor Team</a:t>
            </a:r>
            <a:endParaRPr lang="en-US" u="sng">
              <a:cs typeface="Calibri"/>
            </a:endParaRPr>
          </a:p>
          <a:p>
            <a:endParaRPr lang="en-US" u="sng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Testing Camera and LiDAR sensors for reliability and data output in different environments (direct sunlight, shade, cloudy skies, etc.)</a:t>
            </a:r>
          </a:p>
          <a:p>
            <a:pPr marL="285750" indent="-285750">
              <a:buFont typeface="Arial"/>
              <a:buChar char="•"/>
            </a:pPr>
            <a:endParaRPr lang="en-US" sz="16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Selecting the best sensor choices based on our group's approach to the </a:t>
            </a:r>
            <a:r>
              <a:rPr lang="en-US" sz="1600" err="1">
                <a:cs typeface="Calibri"/>
              </a:rPr>
              <a:t>RoboBoat</a:t>
            </a:r>
            <a:r>
              <a:rPr lang="en-US" sz="1600">
                <a:cs typeface="Calibri"/>
              </a:rPr>
              <a:t> Competition tasks.</a:t>
            </a:r>
          </a:p>
          <a:p>
            <a:pPr marL="285750" indent="-285750">
              <a:buFont typeface="Arial"/>
              <a:buChar char="•"/>
            </a:pPr>
            <a:endParaRPr lang="en-US" sz="16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Designing and modeling our methods of sensor attachment to the ASV and future landing platform for the UAV.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EC55A-F384-4AF3-A795-3170C3FD792C}"/>
              </a:ext>
            </a:extLst>
          </p:cNvPr>
          <p:cNvSpPr txBox="1"/>
          <p:nvPr/>
        </p:nvSpPr>
        <p:spPr>
          <a:xfrm>
            <a:off x="1141185" y="1685470"/>
            <a:ext cx="2743199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u="sng"/>
              <a:t>Controls and Model Team</a:t>
            </a:r>
          </a:p>
          <a:p>
            <a:pPr algn="ctr"/>
            <a:endParaRPr lang="en-US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Develop model that can give us a representation of how our vessel will act in the water</a:t>
            </a:r>
          </a:p>
          <a:p>
            <a:pPr marL="285750" indent="-285750">
              <a:buFont typeface="Arial"/>
              <a:buChar char="•"/>
            </a:pPr>
            <a:endParaRPr lang="en-US" sz="16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Create a controller that will steer the vessel based off a desired heading</a:t>
            </a:r>
          </a:p>
          <a:p>
            <a:pPr marL="285750" indent="-285750">
              <a:buFont typeface="Arial"/>
              <a:buChar char="•"/>
            </a:pPr>
            <a:endParaRPr lang="en-US" sz="1600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sz="1600">
                <a:cs typeface="Calibri"/>
              </a:rPr>
              <a:t>Test different scenarios on how our vessel will respond with different inputs</a:t>
            </a: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95D308-2F70-4177-87CB-3E086E407AAF}"/>
              </a:ext>
            </a:extLst>
          </p:cNvPr>
          <p:cNvSpPr txBox="1"/>
          <p:nvPr/>
        </p:nvSpPr>
        <p:spPr>
          <a:xfrm>
            <a:off x="8520966" y="1685470"/>
            <a:ext cx="2743199" cy="92332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u="sng"/>
              <a:t>Computing Team</a:t>
            </a:r>
          </a:p>
          <a:p>
            <a:pPr algn="ctr"/>
            <a:endParaRPr lang="en-US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cs typeface="Calibri"/>
              </a:rPr>
              <a:t>State diagram and state transitions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cs typeface="Calibri"/>
              </a:rPr>
              <a:t>Find a heading from a GPS receiver to be used as an input for the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cs typeface="Calibri"/>
              </a:rPr>
              <a:t>Troubleshoot and rewrite image detection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cs typeface="Calibri"/>
              </a:rPr>
              <a:t>Connecting sensors to the main computer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cs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cs typeface="Calibri"/>
              </a:rPr>
              <a:t>Understanding power distribution and circuitry with thrusters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>
              <a:cs typeface="Calibri"/>
            </a:endParaRPr>
          </a:p>
          <a:p>
            <a:endParaRPr lang="en-US" sz="1600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  <a:p>
            <a:pPr algn="ctr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7848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89CE0-338B-452D-8943-378328840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13" y="3752849"/>
            <a:ext cx="3290887" cy="2452687"/>
          </a:xfrm>
        </p:spPr>
        <p:txBody>
          <a:bodyPr anchor="ctr">
            <a:normAutofit/>
          </a:bodyPr>
          <a:lstStyle/>
          <a:p>
            <a:r>
              <a:rPr lang="en-US">
                <a:cs typeface="Calibri Light"/>
              </a:rPr>
              <a:t>Modeling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B3990-0487-47B5-9049-2C59EC207B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8355" y="4225461"/>
            <a:ext cx="7485413" cy="245268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400">
                <a:cs typeface="Calibri"/>
              </a:rPr>
              <a:t>Built in Simulink</a:t>
            </a:r>
          </a:p>
          <a:p>
            <a:r>
              <a:rPr lang="en-US" sz="2400">
                <a:cs typeface="Calibri"/>
              </a:rPr>
              <a:t>3 Degree of Freedom model</a:t>
            </a:r>
            <a:endParaRPr lang="en-US" sz="2400"/>
          </a:p>
          <a:p>
            <a:pPr lvl="1"/>
            <a:r>
              <a:rPr lang="en-US">
                <a:cs typeface="Calibri"/>
              </a:rPr>
              <a:t>Surge, Sway, Yaw</a:t>
            </a:r>
          </a:p>
          <a:p>
            <a:pPr lvl="1"/>
            <a:r>
              <a:rPr lang="en-US">
                <a:cs typeface="Calibri"/>
              </a:rPr>
              <a:t>X-Y Position</a:t>
            </a:r>
          </a:p>
          <a:p>
            <a:r>
              <a:rPr lang="en-US" sz="2400">
                <a:cs typeface="Calibri"/>
              </a:rPr>
              <a:t>Factors in thrust and physical properties to model movement in open water</a:t>
            </a:r>
          </a:p>
          <a:p>
            <a:r>
              <a:rPr lang="en-US" sz="2400">
                <a:cs typeface="Calibri"/>
              </a:rPr>
              <a:t>Interfaces with controller to provide heading correction</a:t>
            </a: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  <a:p>
            <a:pPr lvl="1"/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51C81-CB2A-4A47-8109-5EE603F4E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2692F80-A1A0-4EB5-BA0E-9983D513476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1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5033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B950-DFDB-42AF-91A5-4BC2F0B22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951" y="450875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Controller</a:t>
            </a:r>
            <a:endParaRPr lang="en-US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43235-0A36-46BC-AD87-2D3363A0ED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cs typeface="Calibri"/>
              </a:rPr>
              <a:t>Started simple with a PD controller</a:t>
            </a:r>
          </a:p>
          <a:p>
            <a:r>
              <a:rPr lang="en-US" sz="2200">
                <a:cs typeface="Calibri"/>
              </a:rPr>
              <a:t>Test the controller in the model to follow a desired heading </a:t>
            </a:r>
          </a:p>
          <a:p>
            <a:r>
              <a:rPr lang="en-US" sz="2200">
                <a:cs typeface="Calibri"/>
              </a:rPr>
              <a:t>Apply to vessel and test in water</a:t>
            </a:r>
          </a:p>
          <a:p>
            <a:r>
              <a:rPr lang="en-US" sz="2200">
                <a:cs typeface="Calibri"/>
              </a:rPr>
              <a:t>In the future, develop a controller that can track a state vector of multiple states.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B47AD-3326-4A37-B3BE-D33D2913B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B0EF157E-45AC-4180-8C09-C127CF4F6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3"/>
          <a:stretch/>
        </p:blipFill>
        <p:spPr>
          <a:xfrm>
            <a:off x="8153513" y="170341"/>
            <a:ext cx="3669411" cy="36575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5" name="Picture 6" descr="Diagram&#10;&#10;Description automatically generated">
            <a:extLst>
              <a:ext uri="{FF2B5EF4-FFF2-40B4-BE49-F238E27FC236}">
                <a16:creationId xmlns:a16="http://schemas.microsoft.com/office/drawing/2014/main" id="{3FB3B9E3-3571-4FB5-91E2-C7D09BB5AC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4330" y="4852147"/>
            <a:ext cx="6347011" cy="159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318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3D60F-16E2-40F2-A413-F45770AFD9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28" y="733282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PD Controller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F92684-503F-402F-92A0-FC3624061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14</a:t>
            </a:fld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0D3574B-3F2A-41F7-A261-DF523A7D7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884" y="3931822"/>
            <a:ext cx="8025830" cy="2881412"/>
          </a:xfrm>
          <a:prstGeom prst="rect">
            <a:avLst/>
          </a:prstGeo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E93895A9-4DFD-4C12-BBC3-C02219FC3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109" y="1207402"/>
            <a:ext cx="8094322" cy="3158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6D1B3D-7C47-4894-A291-FEC6652306BA}"/>
              </a:ext>
            </a:extLst>
          </p:cNvPr>
          <p:cNvSpPr txBox="1"/>
          <p:nvPr/>
        </p:nvSpPr>
        <p:spPr>
          <a:xfrm>
            <a:off x="460625" y="2429837"/>
            <a:ext cx="274319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Used input of a 45-degree heading change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Controller holds steady on course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The input is the difference between the desired heading and the current heading</a:t>
            </a: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/>
              </a:rPr>
              <a:t>The output is the change in the port and starboard thruster value</a:t>
            </a:r>
          </a:p>
          <a:p>
            <a:pPr marL="285750" indent="-285750">
              <a:buFont typeface="Arial"/>
              <a:buChar char="•"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7806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16A32-0811-494C-9F0C-0BF809D16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1526" y="-131459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Controller Performance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21EB6-D2E9-435A-9E8B-D93AF3AA2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1121" y="866703"/>
            <a:ext cx="554975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Almost no overshoot (.22% overshoot)</a:t>
            </a:r>
          </a:p>
          <a:p>
            <a:r>
              <a:rPr lang="en-US">
                <a:cs typeface="Calibri"/>
              </a:rPr>
              <a:t>Rise time of 2.6 seconds</a:t>
            </a:r>
          </a:p>
          <a:p>
            <a:endParaRPr lang="en-US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9D9C7A-6035-45E4-88E5-9744C2BF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15</a:t>
            </a:fld>
            <a:endParaRPr lang="en-US"/>
          </a:p>
        </p:txBody>
      </p:sp>
      <p:pic>
        <p:nvPicPr>
          <p:cNvPr id="6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7A39D51A-8603-4A07-9D9A-1DCF46045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06" y="2145490"/>
            <a:ext cx="9970993" cy="4572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400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C86C2-F500-4F05-8198-31712CAE3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Model Converges to Steady Values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1AB34A-FC93-44A0-9BED-1AB965D9A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E3C4EA-7BDD-47E4-9D49-C7C90BF06DB7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6221F4E8-EA43-44AC-A503-21418020F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44" y="3158101"/>
            <a:ext cx="5468112" cy="2501661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5AC781D1-FB3D-4180-8894-1B62E30E2A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96" y="3164937"/>
            <a:ext cx="5468112" cy="248798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8AD91EE-1C98-4866-A69A-2500E42AF7A8}"/>
              </a:ext>
            </a:extLst>
          </p:cNvPr>
          <p:cNvSpPr txBox="1"/>
          <p:nvPr/>
        </p:nvSpPr>
        <p:spPr>
          <a:xfrm>
            <a:off x="8128126" y="2679262"/>
            <a:ext cx="27482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Surge Speed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8748EA2-F202-4255-B6F6-FC2784863F25}"/>
              </a:ext>
            </a:extLst>
          </p:cNvPr>
          <p:cNvSpPr txBox="1"/>
          <p:nvPr/>
        </p:nvSpPr>
        <p:spPr>
          <a:xfrm>
            <a:off x="2899217" y="2681402"/>
            <a:ext cx="8405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Yaw</a:t>
            </a:r>
          </a:p>
        </p:txBody>
      </p:sp>
    </p:spTree>
    <p:extLst>
      <p:ext uri="{BB962C8B-B14F-4D97-AF65-F5344CB8AC3E}">
        <p14:creationId xmlns:p14="http://schemas.microsoft.com/office/powerpoint/2010/main" val="3717115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C4ED17B-D823-4021-9344-1B99F3A088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263403"/>
              </p:ext>
            </p:extLst>
          </p:nvPr>
        </p:nvGraphicFramePr>
        <p:xfrm>
          <a:off x="1053956" y="421240"/>
          <a:ext cx="10853791" cy="57557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D106AD-E606-48DA-98B2-AACC8E247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AE3C4EA-7BDD-47E4-9D49-C7C90BF06DB7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1EFC08-9B95-499A-9266-6183FA1A8BCF}"/>
              </a:ext>
            </a:extLst>
          </p:cNvPr>
          <p:cNvSpPr txBox="1"/>
          <p:nvPr/>
        </p:nvSpPr>
        <p:spPr>
          <a:xfrm>
            <a:off x="7469312" y="6176963"/>
            <a:ext cx="2108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Max RMS Error: 15%</a:t>
            </a:r>
          </a:p>
        </p:txBody>
      </p:sp>
    </p:spTree>
    <p:extLst>
      <p:ext uri="{BB962C8B-B14F-4D97-AF65-F5344CB8AC3E}">
        <p14:creationId xmlns:p14="http://schemas.microsoft.com/office/powerpoint/2010/main" val="2468114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9C83-F63E-4F47-A963-3C1C5E7DA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Sensor and Data Inputs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58D44-F1E6-4694-81B1-9C3493F37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81634" cy="4700049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 u="sng">
                <a:ea typeface="+mn-lt"/>
                <a:cs typeface="+mn-lt"/>
              </a:rPr>
              <a:t>Image Detection – ELP Dome Camera (30FPS - 1MP)</a:t>
            </a:r>
            <a:endParaRPr lang="en-US">
              <a:cs typeface="Calibri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Using a camera to detect size and shape of objects in the course. </a:t>
            </a:r>
            <a:endParaRPr lang="en-US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This will help with directing the ASV away from obstacles and detecting the correct path to follow in the obstacle field.</a:t>
            </a:r>
            <a:endParaRPr lang="en-US">
              <a:cs typeface="Calibri" panose="020F0502020204030204"/>
            </a:endParaRPr>
          </a:p>
          <a:p>
            <a:r>
              <a:rPr lang="en-US" b="1" u="sng">
                <a:cs typeface="Calibri"/>
              </a:rPr>
              <a:t>9 DOF </a:t>
            </a:r>
            <a:r>
              <a:rPr lang="en-US" b="1" u="sng" err="1">
                <a:cs typeface="Calibri"/>
              </a:rPr>
              <a:t>Adrafruit</a:t>
            </a:r>
            <a:r>
              <a:rPr lang="en-US" b="1" u="sng">
                <a:cs typeface="Calibri"/>
              </a:rPr>
              <a:t> IMU - BNO055</a:t>
            </a:r>
          </a:p>
          <a:p>
            <a:pPr lvl="1"/>
            <a:r>
              <a:rPr lang="en-US">
                <a:ea typeface="+mn-lt"/>
                <a:cs typeface="+mn-lt"/>
              </a:rPr>
              <a:t>Provides orientation, angular velocity, acceleration, linear acceleration, etc. </a:t>
            </a:r>
            <a:endParaRPr lang="en-US">
              <a:cs typeface="Calibri"/>
            </a:endParaRPr>
          </a:p>
          <a:p>
            <a:pPr lvl="1"/>
            <a:r>
              <a:rPr lang="en-US">
                <a:cs typeface="Calibri"/>
              </a:rPr>
              <a:t>IMU will be the main data input into ASV controller</a:t>
            </a:r>
          </a:p>
          <a:p>
            <a:pPr lvl="1"/>
            <a:r>
              <a:rPr lang="en-US">
                <a:ea typeface="+mn-lt"/>
                <a:cs typeface="+mn-lt"/>
              </a:rPr>
              <a:t>Will aid the ASV in maintaining steady course, speed, and movement</a:t>
            </a:r>
            <a:endParaRPr lang="en-US">
              <a:cs typeface="Calibri" panose="020F0502020204030204"/>
            </a:endParaRPr>
          </a:p>
          <a:p>
            <a:r>
              <a:rPr lang="en-US" b="1" u="sng">
                <a:ea typeface="+mn-lt"/>
                <a:cs typeface="+mn-lt"/>
              </a:rPr>
              <a:t>Range Detection – LiDAR Sensor</a:t>
            </a:r>
            <a:endParaRPr lang="en-US"/>
          </a:p>
          <a:p>
            <a:pPr lvl="1"/>
            <a:r>
              <a:rPr lang="en-US">
                <a:ea typeface="+mn-lt"/>
                <a:cs typeface="+mn-lt"/>
              </a:rPr>
              <a:t>Using a Garmin Lidar Light Version 4.</a:t>
            </a:r>
            <a:endParaRPr lang="en-US">
              <a:cs typeface="Calibri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Measures the distance from the vessel to surrounding objects in a 2D plane and will provide data input for "lane-keeping" as the ASV navigates the obstacle channel and obstacle course.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C6B09-4295-45FE-8A02-336528B85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3" descr="A picture containing indoor, electronics, orange, camera&#10;&#10;Description automatically generated">
            <a:extLst>
              <a:ext uri="{FF2B5EF4-FFF2-40B4-BE49-F238E27FC236}">
                <a16:creationId xmlns:a16="http://schemas.microsoft.com/office/drawing/2014/main" id="{8D0F58D6-0F3D-45AF-931C-F72638ECDB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823" t="24248" r="10823" b="16106"/>
          <a:stretch/>
        </p:blipFill>
        <p:spPr>
          <a:xfrm>
            <a:off x="9515960" y="821363"/>
            <a:ext cx="2039652" cy="2178595"/>
          </a:xfrm>
          <a:prstGeom prst="rect">
            <a:avLst/>
          </a:prstGeom>
        </p:spPr>
      </p:pic>
      <p:pic>
        <p:nvPicPr>
          <p:cNvPr id="4" name="Picture 4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F811BB7F-094B-4B08-9A20-CCE8B84978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7807" y="5223025"/>
            <a:ext cx="1632489" cy="1384323"/>
          </a:xfrm>
          <a:prstGeom prst="rect">
            <a:avLst/>
          </a:prstGeom>
        </p:spPr>
      </p:pic>
      <p:pic>
        <p:nvPicPr>
          <p:cNvPr id="5" name="Picture 6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B520A06F-10F0-4CE6-93C0-A0CFC02B4C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1976" y="3345468"/>
            <a:ext cx="1638946" cy="154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33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A9C83-F63E-4F47-A963-3C1C5E7DA8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Sensor and Data Inputs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E58D44-F1E6-4694-81B1-9C3493F37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681634" cy="470004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u="sng">
                <a:ea typeface="+mn-lt"/>
                <a:cs typeface="+mn-lt"/>
              </a:rPr>
              <a:t>Location – </a:t>
            </a:r>
            <a:r>
              <a:rPr lang="en-US" b="1" u="sng" err="1">
                <a:ea typeface="+mn-lt"/>
                <a:cs typeface="+mn-lt"/>
              </a:rPr>
              <a:t>Adrafruit</a:t>
            </a:r>
            <a:r>
              <a:rPr lang="en-US" b="1" u="sng">
                <a:ea typeface="+mn-lt"/>
                <a:cs typeface="+mn-lt"/>
              </a:rPr>
              <a:t> Breakout GPS Version 3</a:t>
            </a:r>
            <a:endParaRPr lang="en-US">
              <a:cs typeface="Calibri" panose="020F0502020204030204"/>
            </a:endParaRPr>
          </a:p>
          <a:p>
            <a:pPr lvl="1"/>
            <a:r>
              <a:rPr lang="en-US">
                <a:ea typeface="+mn-lt"/>
                <a:cs typeface="+mn-lt"/>
              </a:rPr>
              <a:t>Using a GPS module to provide the ASV with an initial position – will need to convert this information from degrees/minutes to XY coordinates </a:t>
            </a:r>
            <a:endParaRPr lang="en-US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This will help with ASV guidance and navigation in the different maneuvering phases of the </a:t>
            </a:r>
            <a:r>
              <a:rPr lang="en-US" err="1">
                <a:ea typeface="+mn-lt"/>
                <a:cs typeface="+mn-lt"/>
              </a:rPr>
              <a:t>RoboBoat</a:t>
            </a:r>
            <a:r>
              <a:rPr lang="en-US">
                <a:ea typeface="+mn-lt"/>
                <a:cs typeface="+mn-lt"/>
              </a:rPr>
              <a:t> competition.</a:t>
            </a:r>
            <a:endParaRPr lang="en-US">
              <a:cs typeface="Calibri" panose="020F0502020204030204"/>
            </a:endParaRPr>
          </a:p>
          <a:p>
            <a:r>
              <a:rPr lang="en-US" b="1" u="sng">
                <a:cs typeface="Calibri"/>
              </a:rPr>
              <a:t>Acoustic Signal Detection - Hydrophone</a:t>
            </a:r>
          </a:p>
          <a:p>
            <a:pPr lvl="1"/>
            <a:r>
              <a:rPr lang="en-US">
                <a:ea typeface="+mn-lt"/>
                <a:cs typeface="+mn-lt"/>
              </a:rPr>
              <a:t>Provides orientation and frequency detection to determine the correct bay to dock in during the Acoustic Docking Phase. 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EE5FDD-0A73-4F5C-A5EF-B322DEB55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250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4977B-F7AB-44E2-9EEC-1D5E7E336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US" sz="5400">
                <a:cs typeface="Calibri Light"/>
              </a:rPr>
              <a:t>Project Introduction</a:t>
            </a:r>
            <a:endParaRPr lang="en-US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AE780-1192-4B65-8935-E482E9FAD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US" sz="2000" b="1">
                <a:ea typeface="+mn-lt"/>
                <a:cs typeface="+mn-lt"/>
              </a:rPr>
              <a:t>Project started in Fall of 2018</a:t>
            </a:r>
            <a:r>
              <a:rPr lang="en-US" sz="2000">
                <a:ea typeface="+mn-lt"/>
                <a:cs typeface="+mn-lt"/>
              </a:rPr>
              <a:t> </a:t>
            </a:r>
            <a:endParaRPr lang="en-US" sz="2000">
              <a:cs typeface="Calibri" panose="020F0502020204030204"/>
            </a:endParaRPr>
          </a:p>
          <a:p>
            <a:pPr lvl="1"/>
            <a:r>
              <a:rPr lang="en-US" sz="2000">
                <a:ea typeface="+mn-lt"/>
                <a:cs typeface="+mn-lt"/>
              </a:rPr>
              <a:t>Current Hull Design is the third version  </a:t>
            </a:r>
            <a:endParaRPr lang="en-US" sz="2000">
              <a:cs typeface="Calibri"/>
            </a:endParaRPr>
          </a:p>
          <a:p>
            <a:pPr lvl="1"/>
            <a:r>
              <a:rPr lang="en-US" sz="2000">
                <a:ea typeface="+mn-lt"/>
                <a:cs typeface="+mn-lt"/>
              </a:rPr>
              <a:t>Initial software was Arduino/MATLAB </a:t>
            </a:r>
            <a:endParaRPr lang="en-US" sz="2000">
              <a:cs typeface="Calibri"/>
            </a:endParaRPr>
          </a:p>
          <a:p>
            <a:r>
              <a:rPr lang="en-US" sz="2000" b="1" err="1">
                <a:ea typeface="+mn-lt"/>
                <a:cs typeface="+mn-lt"/>
              </a:rPr>
              <a:t>RoboBoat</a:t>
            </a:r>
            <a:r>
              <a:rPr lang="en-US" sz="2000" b="1">
                <a:ea typeface="+mn-lt"/>
                <a:cs typeface="+mn-lt"/>
              </a:rPr>
              <a:t> Competition</a:t>
            </a:r>
            <a:r>
              <a:rPr lang="en-US" sz="2000">
                <a:ea typeface="+mn-lt"/>
                <a:cs typeface="+mn-lt"/>
              </a:rPr>
              <a:t> </a:t>
            </a:r>
            <a:endParaRPr lang="en-US" sz="2000">
              <a:cs typeface="Calibri"/>
            </a:endParaRPr>
          </a:p>
          <a:p>
            <a:pPr lvl="1"/>
            <a:r>
              <a:rPr lang="en-US" sz="2000">
                <a:ea typeface="+mn-lt"/>
                <a:cs typeface="+mn-lt"/>
              </a:rPr>
              <a:t>Apply knowledge to build and code an ASV for submission to the yearly international competition. </a:t>
            </a:r>
            <a:endParaRPr lang="en-US" sz="2000">
              <a:cs typeface="Calibri"/>
            </a:endParaRPr>
          </a:p>
          <a:p>
            <a:pPr lvl="1"/>
            <a:r>
              <a:rPr lang="en-US" sz="2000">
                <a:ea typeface="+mn-lt"/>
                <a:cs typeface="+mn-lt"/>
              </a:rPr>
              <a:t>Strives to innovate and advance robotics within the maritime industry.  </a:t>
            </a:r>
            <a:endParaRPr lang="en-US" sz="2000">
              <a:cs typeface="Calibri"/>
            </a:endParaRPr>
          </a:p>
          <a:p>
            <a:r>
              <a:rPr lang="en-US" sz="2000" b="1">
                <a:ea typeface="+mn-lt"/>
                <a:cs typeface="+mn-lt"/>
              </a:rPr>
              <a:t>Potential Uses in the Coast Guard</a:t>
            </a:r>
            <a:r>
              <a:rPr lang="en-US" sz="2000">
                <a:ea typeface="+mn-lt"/>
                <a:cs typeface="+mn-lt"/>
              </a:rPr>
              <a:t> </a:t>
            </a:r>
            <a:endParaRPr lang="en-US" sz="2000">
              <a:cs typeface="Calibri"/>
            </a:endParaRPr>
          </a:p>
          <a:p>
            <a:pPr lvl="1"/>
            <a:r>
              <a:rPr lang="en-US" sz="2000">
                <a:ea typeface="+mn-lt"/>
                <a:cs typeface="+mn-lt"/>
              </a:rPr>
              <a:t>Search and Rescue (SAR)</a:t>
            </a:r>
          </a:p>
          <a:p>
            <a:pPr lvl="1"/>
            <a:r>
              <a:rPr lang="en-US" sz="2000">
                <a:cs typeface="Calibri"/>
              </a:rPr>
              <a:t>Ports, Waterways and Coastal Security (PWCS)</a:t>
            </a:r>
          </a:p>
          <a:p>
            <a:pPr lvl="1"/>
            <a:r>
              <a:rPr lang="en-US" sz="2000">
                <a:ea typeface="+mn-lt"/>
                <a:cs typeface="+mn-lt"/>
              </a:rPr>
              <a:t>Vessel inspections </a:t>
            </a:r>
            <a:endParaRPr lang="en-US" sz="2000">
              <a:cs typeface="Calibri"/>
            </a:endParaRPr>
          </a:p>
          <a:p>
            <a:r>
              <a:rPr lang="en-US" sz="2000" b="1">
                <a:ea typeface="+mn-lt"/>
                <a:cs typeface="+mn-lt"/>
              </a:rPr>
              <a:t>Autonomy</a:t>
            </a:r>
            <a:r>
              <a:rPr lang="en-US" sz="2000">
                <a:ea typeface="+mn-lt"/>
                <a:cs typeface="+mn-lt"/>
              </a:rPr>
              <a:t> </a:t>
            </a:r>
            <a:endParaRPr lang="en-US" sz="2000">
              <a:cs typeface="Calibri"/>
            </a:endParaRPr>
          </a:p>
          <a:p>
            <a:pPr lvl="1"/>
            <a:r>
              <a:rPr lang="en-US" sz="2000">
                <a:ea typeface="+mn-lt"/>
                <a:cs typeface="+mn-lt"/>
              </a:rPr>
              <a:t>Goal is full autonomous capability   </a:t>
            </a:r>
            <a:endParaRPr lang="en-US" sz="2000">
              <a:cs typeface="Calibri" panose="020F0502020204030204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E6CF32-D803-4117-9A48-88BBDA2BA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111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10F61-1CB9-42C9-BA26-CE63EAE5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561184"/>
            <a:ext cx="6894576" cy="930736"/>
          </a:xfrm>
        </p:spPr>
        <p:txBody>
          <a:bodyPr anchor="b">
            <a:normAutofit/>
          </a:bodyPr>
          <a:lstStyle/>
          <a:p>
            <a:r>
              <a:rPr lang="en-US" sz="5400">
                <a:cs typeface="Calibri Light"/>
              </a:rPr>
              <a:t>Sensor Mounting</a:t>
            </a:r>
            <a:endParaRPr lang="en-US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7F8C2-A81F-4359-B781-3589AAEBE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200">
              <a:cs typeface="Calibri"/>
            </a:endParaRPr>
          </a:p>
          <a:p>
            <a:endParaRPr lang="en-US" sz="22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A8DA8-2407-437A-B486-4729D8242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6" descr="A picture containing text, furniture, table&#10;&#10;Description automatically generated">
            <a:extLst>
              <a:ext uri="{FF2B5EF4-FFF2-40B4-BE49-F238E27FC236}">
                <a16:creationId xmlns:a16="http://schemas.microsoft.com/office/drawing/2014/main" id="{1ECF4568-113D-4998-8D2C-8DF51656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2084" y="561657"/>
            <a:ext cx="1824558" cy="2222393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50BA8DEB-6168-4C8B-8719-9FE1FFBC2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2507" y="3426973"/>
            <a:ext cx="2384796" cy="27962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2DA76E-11B0-479C-BCCB-BE47F8C4971A}"/>
              </a:ext>
            </a:extLst>
          </p:cNvPr>
          <p:cNvSpPr txBox="1"/>
          <p:nvPr/>
        </p:nvSpPr>
        <p:spPr>
          <a:xfrm>
            <a:off x="9254378" y="3388099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Camera Mount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28F3B6-A363-420D-A7F6-BAB14FEE19AD}"/>
              </a:ext>
            </a:extLst>
          </p:cNvPr>
          <p:cNvSpPr txBox="1"/>
          <p:nvPr/>
        </p:nvSpPr>
        <p:spPr>
          <a:xfrm>
            <a:off x="9021856" y="376518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LiDAR Sensor Mount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A78568-FAC0-48E0-AA63-0DEE6C3D2489}"/>
              </a:ext>
            </a:extLst>
          </p:cNvPr>
          <p:cNvSpPr txBox="1"/>
          <p:nvPr/>
        </p:nvSpPr>
        <p:spPr>
          <a:xfrm>
            <a:off x="1018800" y="1910771"/>
            <a:ext cx="4603375" cy="36933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Improvements made upon previous year's design to address multiple issues including: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Slipping between the servo motor and LiDAR sensor mount when turning the sensor to scan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Insufficient mount strength for the servo motor to prevent over torque</a:t>
            </a:r>
          </a:p>
          <a:p>
            <a:pPr marL="742950" lvl="1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Fix temporary attachment solutions that included Velcro patches</a:t>
            </a:r>
          </a:p>
          <a:p>
            <a:pPr marL="742950" lvl="1" indent="-285750">
              <a:buFont typeface="Arial"/>
              <a:buChar char="•"/>
            </a:pPr>
            <a:endParaRPr lang="en-US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>
                <a:cs typeface="Calibri" panose="020F0502020204030204"/>
              </a:rPr>
              <a:t>Left options open for additional mounts as needed for the expanded sensor suite...</a:t>
            </a:r>
          </a:p>
        </p:txBody>
      </p:sp>
    </p:spTree>
    <p:extLst>
      <p:ext uri="{BB962C8B-B14F-4D97-AF65-F5344CB8AC3E}">
        <p14:creationId xmlns:p14="http://schemas.microsoft.com/office/powerpoint/2010/main" val="2787698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EBB07-6940-4924-ABC1-9AC76A13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Computing Team</a:t>
            </a:r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9420798-86AD-4C70-A99C-4901574A8E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5034703"/>
              </p:ext>
            </p:extLst>
          </p:nvPr>
        </p:nvGraphicFramePr>
        <p:xfrm>
          <a:off x="838200" y="1599594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4" name="Slide Number Placeholder 33">
            <a:extLst>
              <a:ext uri="{FF2B5EF4-FFF2-40B4-BE49-F238E27FC236}">
                <a16:creationId xmlns:a16="http://schemas.microsoft.com/office/drawing/2014/main" id="{50E190B0-1DB1-4A25-901F-E3B9262086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45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E7A65-D8AE-4A9A-8322-543CD84F5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3262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Our State Diagram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A942EA-B1F2-4E45-86C6-BF14A3A1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2425B6B-C88B-AC46-BA66-F4176CF6C3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8692"/>
            <a:ext cx="12192000" cy="745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5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D15F0-B303-45A3-A275-64152CAD5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2121" y="321734"/>
            <a:ext cx="5136412" cy="1135737"/>
          </a:xfrm>
        </p:spPr>
        <p:txBody>
          <a:bodyPr>
            <a:normAutofit/>
          </a:bodyPr>
          <a:lstStyle/>
          <a:p>
            <a:r>
              <a:rPr lang="en-US" sz="3600">
                <a:cs typeface="Calibri Light"/>
              </a:rPr>
              <a:t>Computing Design Choices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FADDD1-8CDC-4152-890A-FDC53FC2B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2120" y="1782981"/>
            <a:ext cx="5136412" cy="439398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cs typeface="Calibri"/>
              </a:rPr>
              <a:t>Have a </a:t>
            </a:r>
            <a:r>
              <a:rPr lang="en-US" sz="2000" b="1">
                <a:cs typeface="Calibri"/>
              </a:rPr>
              <a:t>single board</a:t>
            </a:r>
            <a:r>
              <a:rPr lang="en-US" sz="2000">
                <a:cs typeface="Calibri"/>
              </a:rPr>
              <a:t> inside the ASV</a:t>
            </a:r>
          </a:p>
          <a:p>
            <a:pPr lvl="1"/>
            <a:r>
              <a:rPr lang="en-US" sz="2000">
                <a:ea typeface="+mn-lt"/>
                <a:cs typeface="+mn-lt"/>
              </a:rPr>
              <a:t>UDOO BOLT V8 – the ASV's onboard computer</a:t>
            </a:r>
            <a:endParaRPr lang="en-US" sz="2000">
              <a:cs typeface="Calibri"/>
            </a:endParaRPr>
          </a:p>
          <a:p>
            <a:r>
              <a:rPr lang="en-US" sz="2000" b="1">
                <a:cs typeface="Calibri"/>
              </a:rPr>
              <a:t>OS system</a:t>
            </a:r>
            <a:r>
              <a:rPr lang="en-US" sz="2000">
                <a:cs typeface="Calibri"/>
              </a:rPr>
              <a:t> on our computer</a:t>
            </a:r>
          </a:p>
          <a:p>
            <a:pPr lvl="1"/>
            <a:r>
              <a:rPr lang="en-US" sz="2000">
                <a:cs typeface="Calibri"/>
              </a:rPr>
              <a:t>Linux Ubuntu 20.04 LTS</a:t>
            </a:r>
          </a:p>
          <a:p>
            <a:r>
              <a:rPr lang="en-US" sz="2000">
                <a:cs typeface="Calibri"/>
              </a:rPr>
              <a:t>Programming Language: </a:t>
            </a:r>
            <a:r>
              <a:rPr lang="en-US" sz="2000" b="1">
                <a:cs typeface="Calibri"/>
              </a:rPr>
              <a:t>Python 3.9.7</a:t>
            </a:r>
          </a:p>
          <a:p>
            <a:endParaRPr lang="en-US" sz="200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E4F389-EA2A-48CD-A69E-C16D9468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23</a:t>
            </a:fld>
            <a:endParaRPr lang="en-US"/>
          </a:p>
        </p:txBody>
      </p:sp>
      <p:pic>
        <p:nvPicPr>
          <p:cNvPr id="4" name="Picture 4" descr="A picture containing text, engine, control panel&#10;&#10;Description automatically generated">
            <a:extLst>
              <a:ext uri="{FF2B5EF4-FFF2-40B4-BE49-F238E27FC236}">
                <a16:creationId xmlns:a16="http://schemas.microsoft.com/office/drawing/2014/main" id="{FBD2A471-06D6-4F8D-B73E-88E08FC71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118" y="713127"/>
            <a:ext cx="5119418" cy="543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36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BC781-6442-4B8D-84FB-17C4F6220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n-US" sz="3400">
                <a:cs typeface="Calibri Light"/>
              </a:rPr>
              <a:t>Current Complications/Struggles</a:t>
            </a:r>
            <a:endParaRPr lang="en-US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DBCFB-57C9-426D-B3D5-FA78C17261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175896"/>
            <a:ext cx="4559425" cy="397958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000">
              <a:cs typeface="Calibri"/>
            </a:endParaRPr>
          </a:p>
          <a:p>
            <a:r>
              <a:rPr lang="en-US" sz="2000">
                <a:cs typeface="Calibri"/>
              </a:rPr>
              <a:t>Using last year’s code</a:t>
            </a:r>
          </a:p>
          <a:p>
            <a:pPr lvl="1"/>
            <a:r>
              <a:rPr lang="en-US" sz="2000">
                <a:cs typeface="Calibri"/>
              </a:rPr>
              <a:t>Doesn’t meet our current year’s requirements and needs </a:t>
            </a:r>
          </a:p>
          <a:p>
            <a:pPr lvl="1"/>
            <a:r>
              <a:rPr lang="en-US" sz="2000">
                <a:cs typeface="Calibri"/>
              </a:rPr>
              <a:t>Poor detection of buoys when outdoors under sunlight</a:t>
            </a:r>
          </a:p>
          <a:p>
            <a:pPr lvl="1"/>
            <a:r>
              <a:rPr lang="en-US" sz="2000" b="1">
                <a:ea typeface="+mn-lt"/>
                <a:cs typeface="+mn-lt"/>
              </a:rPr>
              <a:t>Solutions: </a:t>
            </a:r>
            <a:endParaRPr lang="en-US" sz="1800">
              <a:ea typeface="+mn-lt"/>
              <a:cs typeface="+mn-lt"/>
            </a:endParaRPr>
          </a:p>
          <a:p>
            <a:pPr lvl="2"/>
            <a:r>
              <a:rPr lang="en-US" sz="1800">
                <a:ea typeface="+mn-lt"/>
                <a:cs typeface="+mn-lt"/>
              </a:rPr>
              <a:t>Create a better code that meets our needs</a:t>
            </a:r>
          </a:p>
          <a:p>
            <a:pPr lvl="2"/>
            <a:r>
              <a:rPr lang="en-US" sz="1800">
                <a:ea typeface="+mn-lt"/>
                <a:cs typeface="+mn-lt"/>
              </a:rPr>
              <a:t>Test a range of RGB values that the camera can pick up under sunlight and narrow the upper and lower limits in our code</a:t>
            </a:r>
            <a:endParaRPr lang="en-US" sz="1800">
              <a:cs typeface="Calibri"/>
            </a:endParaRPr>
          </a:p>
          <a:p>
            <a:endParaRPr lang="en-US" sz="2000">
              <a:cs typeface="Calibri"/>
            </a:endParaRPr>
          </a:p>
          <a:p>
            <a:pPr lvl="1"/>
            <a:endParaRPr lang="en-US" sz="20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45BCC-5AFA-4D2E-B955-B62A3AD1C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C566DD-4B4A-4761-A801-236816860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58" r="-1" b="-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463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84310-EDCB-45C6-8C20-51910818B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Path Finding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E3778-4B1A-42EE-9AA4-A710EA642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3289"/>
            <a:ext cx="10515600" cy="4351338"/>
          </a:xfrm>
        </p:spPr>
        <p:txBody>
          <a:bodyPr/>
          <a:lstStyle/>
          <a:p>
            <a:r>
              <a:rPr lang="en-US"/>
              <a:t>Utilize Image from UAV team to generate a path</a:t>
            </a:r>
          </a:p>
          <a:p>
            <a:r>
              <a:rPr lang="en-US"/>
              <a:t>Plot buoys as points</a:t>
            </a:r>
          </a:p>
          <a:p>
            <a:r>
              <a:rPr lang="en-US"/>
              <a:t>Generate path through field </a:t>
            </a:r>
          </a:p>
          <a:p>
            <a:r>
              <a:rPr lang="en-US"/>
              <a:t>Communicate with Controller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5DC98-A550-48EA-9E5B-9E280DE1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776975D-2E8A-4D7B-806F-36540607B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4" y="3657461"/>
            <a:ext cx="10325631" cy="269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122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52DF8-C1EC-4CFF-B637-FCD52FFB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212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>
                <a:ea typeface="+mj-lt"/>
                <a:cs typeface="+mj-lt"/>
              </a:rPr>
              <a:t>Components in Power Systems</a:t>
            </a:r>
            <a:endParaRPr lang="en-US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7D23A-CCE4-4F26-9C73-028087B685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663" y="1184481"/>
            <a:ext cx="5482432" cy="53868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1. Batteries 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2. Circuit Breakers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3. Relay Module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>
                <a:cs typeface="Calibri"/>
              </a:rPr>
              <a:t>4. Electronic Speed Controllers (ESC)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0D587-EBDD-44C1-811B-7288306D2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5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B68F4998-86EA-457D-918E-BEA16F135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792" y="979605"/>
            <a:ext cx="2743200" cy="1212869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4F198C3F-F897-48CE-9563-B210DE395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818" y="1037898"/>
            <a:ext cx="2743200" cy="1543050"/>
          </a:xfrm>
          <a:prstGeom prst="rect">
            <a:avLst/>
          </a:prstGeom>
        </p:spPr>
      </p:pic>
      <p:pic>
        <p:nvPicPr>
          <p:cNvPr id="7" name="Picture 7" descr="A picture containing indoor, electronics, camera&#10;&#10;Description automatically generated">
            <a:extLst>
              <a:ext uri="{FF2B5EF4-FFF2-40B4-BE49-F238E27FC236}">
                <a16:creationId xmlns:a16="http://schemas.microsoft.com/office/drawing/2014/main" id="{40C48E98-8204-492C-A21E-A4BB2E2609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476" y="2037860"/>
            <a:ext cx="1492740" cy="150250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3C6CD31-9992-4733-AB97-9EAE2FE2D6F1}"/>
              </a:ext>
            </a:extLst>
          </p:cNvPr>
          <p:cNvSpPr txBox="1">
            <a:spLocks/>
          </p:cNvSpPr>
          <p:nvPr/>
        </p:nvSpPr>
        <p:spPr>
          <a:xfrm>
            <a:off x="6360554" y="1158719"/>
            <a:ext cx="5113216" cy="53868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cs typeface="Calibri"/>
              </a:rPr>
              <a:t>4. UDOO Bolt</a:t>
            </a: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5. </a:t>
            </a:r>
            <a:r>
              <a:rPr lang="en-US">
                <a:ea typeface="+mn-lt"/>
                <a:cs typeface="+mn-lt"/>
              </a:rPr>
              <a:t>AR610 RF Receiver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6. T200 Thrusters</a:t>
            </a: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endParaRPr lang="en-US">
              <a:cs typeface="Calibri"/>
            </a:endParaRPr>
          </a:p>
        </p:txBody>
      </p:sp>
      <p:pic>
        <p:nvPicPr>
          <p:cNvPr id="10" name="Picture 10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349AEF02-00F4-44BA-A844-BF457C5E99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964" t="17794" r="10676" b="20197"/>
          <a:stretch/>
        </p:blipFill>
        <p:spPr>
          <a:xfrm>
            <a:off x="3405553" y="3546150"/>
            <a:ext cx="1501404" cy="1190425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09F23984-B55C-4A42-AA67-092F548A0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02771" y="2748699"/>
            <a:ext cx="1745530" cy="174553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2274B39D-0346-463A-ACBF-70A3DCAB1A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3534" y="4739090"/>
            <a:ext cx="1454871" cy="1284088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DE999A77-E184-4DE4-AA93-2B4A87EB88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690816" y="4948726"/>
            <a:ext cx="1019908" cy="158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690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1CABEF6F-8580-441F-BDEA-827BC167EA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011" b="164"/>
          <a:stretch/>
        </p:blipFill>
        <p:spPr>
          <a:xfrm>
            <a:off x="2226528" y="466969"/>
            <a:ext cx="7808139" cy="593384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D24FB8-F4BE-417B-AA33-8CBD3D28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5664"/>
            <a:ext cx="44805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AE3C4EA-7BDD-47E4-9D49-C7C90BF06DB7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27</a:t>
            </a:fld>
            <a:endParaRPr lang="en-US" sz="11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741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1BB867FF-FC45-48F7-8104-F89BE5490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8BB56887-D0D5-4F0C-9E19-7247EB83C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CB08D-72E8-4FD1-8985-3F0F7F90A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Future Plans - Short Term</a:t>
            </a:r>
            <a:endParaRPr lang="en-US"/>
          </a:p>
        </p:txBody>
      </p:sp>
      <p:sp>
        <p:nvSpPr>
          <p:cNvPr id="117" name="Arc 116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V="1">
            <a:off x="555710" y="2183223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Content Placeholder 171">
            <a:extLst>
              <a:ext uri="{FF2B5EF4-FFF2-40B4-BE49-F238E27FC236}">
                <a16:creationId xmlns:a16="http://schemas.microsoft.com/office/drawing/2014/main" id="{8B63DE91-4D01-4C37-B3B6-25F9200F4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Late October 2021: Test the ASV in the Thames River with a simplified sensor suite onboard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Determine exact maneuverability of the vessel, vessel reaction time to thruster inputs, sensor accuracy/reliability 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Obtain a heading for our controller via a GPS 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Purchase &amp; mount other necessary sensors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>
                <a:ea typeface="+mn-lt"/>
                <a:cs typeface="+mn-lt"/>
              </a:rPr>
              <a:t>Develop and refine code for both the object/color detection via the camera, and the LiDAR sensor used for navigation and course-keeping</a:t>
            </a:r>
            <a:endParaRPr lang="en-US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BB619D73-110B-4323-A10F-FC24E3D1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AE3C4EA-7BDD-47E4-9D49-C7C90BF06DB7}" type="slidenum">
              <a:rPr lang="en-US" smtClean="0"/>
              <a:pPr>
                <a:spcAft>
                  <a:spcPts val="600"/>
                </a:spcAft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967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34544-BFA9-48FE-A9ED-8F1CA6C0A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23" y="320674"/>
            <a:ext cx="11407487" cy="1554480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Future Plans – Long Term</a:t>
            </a:r>
            <a:endParaRPr lang="en-US"/>
          </a:p>
        </p:txBody>
      </p:sp>
      <p:sp>
        <p:nvSpPr>
          <p:cNvPr id="26" name="Rectangle 28">
            <a:extLst>
              <a:ext uri="{FF2B5EF4-FFF2-40B4-BE49-F238E27FC236}">
                <a16:creationId xmlns:a16="http://schemas.microsoft.com/office/drawing/2014/main" id="{6D19922F-AD68-4E94-85E8-0AA44A1B1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32938" y="-6032938"/>
            <a:ext cx="126124" cy="12192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327987-F6FA-4187-AD2F-1A4565AE8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5AE3C4EA-7BDD-47E4-9D49-C7C90BF06DB7}" type="slidenum">
              <a:rPr lang="en-US" smtClean="0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D74C95-F8F4-4D91-823C-2A48A715108F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solidFill>
              <a:schemeClr val="bg1"/>
            </a:solidFill>
          </a:ln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Design a low friction "Bowl" shaped UAV LZ</a:t>
            </a:r>
          </a:p>
          <a:p>
            <a:pPr lvl="0" rtl="0"/>
            <a:r>
              <a:rPr lang="en-US"/>
              <a:t>Design the LZ with a high color contrast to allow easier recovery</a:t>
            </a:r>
            <a:endParaRPr lang="en-US">
              <a:cs typeface="Calibri"/>
            </a:endParaRPr>
          </a:p>
          <a:p>
            <a:pPr lvl="0" rtl="0"/>
            <a:r>
              <a:rPr lang="en-US"/>
              <a:t>Utilize images from the UAV to create a top-down path with the path finding algorithm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3767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F71B4-8ADB-4645-BB9D-B510CA31D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202"/>
            <a:ext cx="10515600" cy="1325563"/>
          </a:xfrm>
        </p:spPr>
        <p:txBody>
          <a:bodyPr/>
          <a:lstStyle/>
          <a:p>
            <a:r>
              <a:rPr lang="en-US">
                <a:cs typeface="Calibri Light"/>
              </a:rPr>
              <a:t>Stakeholders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4F1CF-4A36-4D7A-A425-74421E432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548"/>
            <a:ext cx="10515600" cy="44392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/>
            <a:r>
              <a:rPr lang="en-US">
                <a:cs typeface="Calibri"/>
              </a:rPr>
              <a:t>LT </a:t>
            </a:r>
            <a:r>
              <a:rPr lang="en-US" err="1">
                <a:cs typeface="Calibri"/>
              </a:rPr>
              <a:t>Ledzian</a:t>
            </a:r>
            <a:r>
              <a:rPr lang="en-US">
                <a:cs typeface="Calibri"/>
              </a:rPr>
              <a:t> and Dr. Reza: Advisors who help manage the groups' activities and resources.</a:t>
            </a:r>
          </a:p>
          <a:p>
            <a:pPr marL="457200" indent="-457200"/>
            <a:r>
              <a:rPr lang="en-US">
                <a:cs typeface="Calibri"/>
              </a:rPr>
              <a:t>LCDR </a:t>
            </a:r>
            <a:r>
              <a:rPr lang="en-US" err="1">
                <a:cs typeface="Calibri"/>
              </a:rPr>
              <a:t>Veara</a:t>
            </a:r>
            <a:r>
              <a:rPr lang="en-US">
                <a:cs typeface="Calibri"/>
              </a:rPr>
              <a:t>: High Power, Low Interest who is provided with progress check ups</a:t>
            </a:r>
          </a:p>
          <a:p>
            <a:pPr marL="457200" indent="-457200"/>
            <a:r>
              <a:rPr lang="en-US" err="1">
                <a:cs typeface="Calibri"/>
              </a:rPr>
              <a:t>RoboBoat</a:t>
            </a:r>
            <a:r>
              <a:rPr lang="en-US">
                <a:cs typeface="Calibri"/>
              </a:rPr>
              <a:t> Judges: Need to meet their requirements for competition.</a:t>
            </a:r>
          </a:p>
          <a:p>
            <a:pPr marL="457200" indent="-457200"/>
            <a:r>
              <a:rPr lang="en-US">
                <a:cs typeface="Calibri"/>
              </a:rPr>
              <a:t>We currently have no sponsor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7D5415-8348-4865-8DAF-3D9B210A2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D8D7F956-93C2-4B1E-AC9D-0236DA3EE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821" y="4244583"/>
            <a:ext cx="11320583" cy="229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48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10E1F-01AF-4CA3-BF81-F29A796D2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D2B42DED-F3BC-4CEC-B09F-3704143532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614304" y="1065225"/>
            <a:ext cx="5548996" cy="435133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0FC506-2339-4822-B3EC-F5BBDC92C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 descr="A picture containing plate, drawing, clock&#10;&#10;Description automatically generated">
            <a:extLst>
              <a:ext uri="{FF2B5EF4-FFF2-40B4-BE49-F238E27FC236}">
                <a16:creationId xmlns:a16="http://schemas.microsoft.com/office/drawing/2014/main" id="{21C8F0E2-95DA-4C8E-87D7-116DE11EAF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911" y="1628160"/>
            <a:ext cx="3617038" cy="360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08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D3F46-C6D3-48E3-8C2C-09812A861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>
                <a:cs typeface="Calibri Light"/>
              </a:rPr>
              <a:t>Project Benefit to the Coast Guard</a:t>
            </a:r>
            <a:endParaRPr lang="en-US" sz="380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DD97B3-662E-4A50-867A-AFB3F5795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07" y="2807208"/>
            <a:ext cx="4018643" cy="3601211"/>
          </a:xfrm>
        </p:spPr>
        <p:txBody>
          <a:bodyPr anchor="t">
            <a:normAutofit fontScale="92500"/>
          </a:bodyPr>
          <a:lstStyle/>
          <a:p>
            <a:r>
              <a:rPr lang="en-US" sz="2200">
                <a:cs typeface="Calibri"/>
              </a:rPr>
              <a:t>The Coast Guard has expressed interest in development of autonomous vessels, soliciting feedback from the maritime domain and conducting initial semi-autonomous testing onboard a Coast Guard 29' RB-SII.</a:t>
            </a:r>
          </a:p>
          <a:p>
            <a:r>
              <a:rPr lang="en-US" sz="2200">
                <a:cs typeface="Calibri"/>
              </a:rPr>
              <a:t>Offers the potential of using autonomous vessels for Search and Rescue, Port/Coastal Security, and combatting drug-trafficking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B52E1D-5CCD-4F05-ADF7-6632DC1D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144B7AF-6745-4FFA-8B3E-8F67F097A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719290"/>
            <a:ext cx="6903720" cy="541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25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2D198-072A-4988-B170-26F603EA7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Autofit/>
          </a:bodyPr>
          <a:lstStyle/>
          <a:p>
            <a:r>
              <a:rPr lang="en-US" sz="4200">
                <a:cs typeface="Calibri Light"/>
              </a:rPr>
              <a:t>Coast Guard Mission Needs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B129C3D-FA66-4A9B-BEE7-11F939CBA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145297"/>
          </a:xfrm>
        </p:spPr>
        <p:txBody>
          <a:bodyPr anchor="t">
            <a:normAutofit/>
          </a:bodyPr>
          <a:lstStyle/>
          <a:p>
            <a:r>
              <a:rPr lang="en-US" sz="2200">
                <a:cs typeface="Calibri"/>
              </a:rPr>
              <a:t>Transit Autonomy</a:t>
            </a:r>
          </a:p>
          <a:p>
            <a:r>
              <a:rPr lang="en-US" sz="2200">
                <a:cs typeface="Calibri"/>
              </a:rPr>
              <a:t>Active Ride Control and Course-Keeping</a:t>
            </a:r>
          </a:p>
          <a:p>
            <a:r>
              <a:rPr lang="en-US" sz="2200">
                <a:cs typeface="Calibri"/>
              </a:rPr>
              <a:t>Collision Avoidance</a:t>
            </a:r>
          </a:p>
          <a:p>
            <a:r>
              <a:rPr lang="en-US" sz="2200">
                <a:cs typeface="Calibri"/>
              </a:rPr>
              <a:t>Remote Vessel Monitoring</a:t>
            </a:r>
          </a:p>
          <a:p>
            <a:r>
              <a:rPr lang="en-US" sz="2200">
                <a:cs typeface="Calibri"/>
              </a:rPr>
              <a:t>Detect object in the water and navigate accordingly</a:t>
            </a:r>
          </a:p>
          <a:p>
            <a:endParaRPr lang="en-US" sz="2200">
              <a:cs typeface="Calibri"/>
            </a:endParaRPr>
          </a:p>
          <a:p>
            <a:pPr marL="0" indent="0">
              <a:buNone/>
            </a:pPr>
            <a:endParaRPr lang="en-US" sz="2200"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2BCA115-5B04-4DC5-A4A2-DED25D507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4" descr="A picture containing water, sky, outdoor, boat&#10;&#10;Description automatically generated">
            <a:extLst>
              <a:ext uri="{FF2B5EF4-FFF2-40B4-BE49-F238E27FC236}">
                <a16:creationId xmlns:a16="http://schemas.microsoft.com/office/drawing/2014/main" id="{72C4E5ED-F131-4074-BDD8-098D68568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487329"/>
            <a:ext cx="6903720" cy="388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6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FFBEA-4800-40E4-A9CC-DDC1A96E8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341346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300" err="1">
                <a:cs typeface="Calibri Light"/>
              </a:rPr>
              <a:t>RoboBoat</a:t>
            </a:r>
            <a:r>
              <a:rPr lang="en-US" sz="4300">
                <a:cs typeface="Calibri Light"/>
              </a:rPr>
              <a:t> Competition</a:t>
            </a:r>
            <a:endParaRPr lang="en-US" sz="43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D0C3E4-E9CA-42C1-BCA7-BA141F437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486947"/>
            <a:ext cx="3429000" cy="3410712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cs typeface="Calibri"/>
              </a:rPr>
              <a:t>Mimic real operational tasks </a:t>
            </a:r>
          </a:p>
          <a:p>
            <a:r>
              <a:rPr lang="en-US" sz="2000" b="1">
                <a:cs typeface="Calibri"/>
              </a:rPr>
              <a:t>Six course types:</a:t>
            </a:r>
          </a:p>
          <a:p>
            <a:pPr marL="914400" lvl="1" indent="-457200">
              <a:buAutoNum type="arabicPeriod"/>
            </a:pPr>
            <a:r>
              <a:rPr lang="en-US" sz="2000">
                <a:cs typeface="Calibri"/>
              </a:rPr>
              <a:t>Navigation Channel</a:t>
            </a:r>
          </a:p>
          <a:p>
            <a:pPr marL="914400" lvl="1" indent="-457200">
              <a:buAutoNum type="arabicPeriod"/>
            </a:pPr>
            <a:r>
              <a:rPr lang="en-US" sz="2000">
                <a:cs typeface="Calibri"/>
              </a:rPr>
              <a:t>Obstacle Channel</a:t>
            </a:r>
          </a:p>
          <a:p>
            <a:pPr marL="914400" lvl="1" indent="-457200">
              <a:buAutoNum type="arabicPeriod"/>
            </a:pPr>
            <a:r>
              <a:rPr lang="en-US" sz="2000">
                <a:cs typeface="Calibri"/>
              </a:rPr>
              <a:t>Obstacle Field</a:t>
            </a:r>
          </a:p>
          <a:p>
            <a:pPr marL="914400" lvl="1" indent="-457200">
              <a:buAutoNum type="arabicPeriod"/>
            </a:pPr>
            <a:r>
              <a:rPr lang="en-US" sz="2000">
                <a:cs typeface="Calibri"/>
              </a:rPr>
              <a:t>Acoustic Docking</a:t>
            </a:r>
          </a:p>
          <a:p>
            <a:pPr marL="914400" lvl="1" indent="-457200">
              <a:buAutoNum type="arabicPeriod"/>
            </a:pPr>
            <a:r>
              <a:rPr lang="en-US" sz="2000">
                <a:cs typeface="Calibri"/>
              </a:rPr>
              <a:t>Payload Delivery (UAV)</a:t>
            </a:r>
          </a:p>
          <a:p>
            <a:pPr marL="914400" lvl="1" indent="-457200">
              <a:buAutoNum type="arabicPeriod"/>
            </a:pPr>
            <a:r>
              <a:rPr lang="en-US" sz="2000">
                <a:cs typeface="Calibri"/>
              </a:rPr>
              <a:t>Speed Gate</a:t>
            </a:r>
          </a:p>
          <a:p>
            <a:pPr lvl="1"/>
            <a:endParaRPr lang="en-US" sz="1200"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DB238-A903-4062-9AC5-D5A01A49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0FF65D2D-8481-4825-8F48-65AF526E7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874624"/>
            <a:ext cx="6903720" cy="510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17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763CC-12C2-4E17-97C5-7A029F351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4200">
                <a:cs typeface="Calibri Light"/>
              </a:rPr>
              <a:t>Project Requirements</a:t>
            </a:r>
            <a:endParaRPr lang="en-US" sz="42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8769C-2253-4116-9E33-129E8EA81F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>
                <a:ea typeface="+mn-lt"/>
                <a:cs typeface="+mn-lt"/>
              </a:rPr>
              <a:t>RoboBoat Restrictions</a:t>
            </a:r>
            <a:endParaRPr lang="en-US" sz="2200">
              <a:cs typeface="Calibri" panose="020F0502020204030204"/>
            </a:endParaRPr>
          </a:p>
          <a:p>
            <a:pPr lvl="1"/>
            <a:r>
              <a:rPr lang="en-US" sz="2200">
                <a:ea typeface="+mn-lt"/>
                <a:cs typeface="+mn-lt"/>
              </a:rPr>
              <a:t>Must be &lt;140lbs and smaller than 6 ft x 3 ft x 3 ft</a:t>
            </a:r>
            <a:endParaRPr lang="en-US" sz="2200">
              <a:cs typeface="Calibri"/>
            </a:endParaRPr>
          </a:p>
          <a:p>
            <a:endParaRPr lang="en-US" sz="220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224B54-DF4E-4261-8797-A8262DA33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7</a:t>
            </a:fld>
            <a:endParaRPr lang="en-US"/>
          </a:p>
        </p:txBody>
      </p:sp>
      <p:pic>
        <p:nvPicPr>
          <p:cNvPr id="4" name="Picture 4" descr="Table&#10;&#10;Description automatically generated">
            <a:extLst>
              <a:ext uri="{FF2B5EF4-FFF2-40B4-BE49-F238E27FC236}">
                <a16:creationId xmlns:a16="http://schemas.microsoft.com/office/drawing/2014/main" id="{6C458AEF-82D7-4627-9335-8E3BB92167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202550"/>
            <a:ext cx="6903720" cy="445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67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4AE57-64D6-42F7-9562-CC208277C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650" y="1332952"/>
            <a:ext cx="3926898" cy="3921176"/>
          </a:xfrm>
        </p:spPr>
        <p:txBody>
          <a:bodyPr anchor="ctr">
            <a:normAutofit/>
          </a:bodyPr>
          <a:lstStyle/>
          <a:p>
            <a:r>
              <a:rPr lang="en-US" sz="5400">
                <a:cs typeface="Calibri Light"/>
              </a:rPr>
              <a:t>Carry-Over from Last Year</a:t>
            </a:r>
            <a:endParaRPr lang="en-US" sz="5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A4272-D0FF-450E-81E0-ED078E4EE8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1120" y="499833"/>
            <a:ext cx="5100320" cy="558122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>
                <a:cs typeface="Calibri"/>
              </a:rPr>
              <a:t>Kept majority of the hardware on the boat</a:t>
            </a:r>
          </a:p>
          <a:p>
            <a:pPr lvl="1"/>
            <a:r>
              <a:rPr lang="en-US" sz="2200">
                <a:cs typeface="Calibri"/>
              </a:rPr>
              <a:t>Computer, thrusters, batteries, vessel itself, sensors </a:t>
            </a:r>
          </a:p>
          <a:p>
            <a:r>
              <a:rPr lang="en-US" sz="2200">
                <a:cs typeface="Calibri"/>
              </a:rPr>
              <a:t>Decided to keep the UDOO bolt V8 computer already onboard</a:t>
            </a:r>
          </a:p>
          <a:p>
            <a:pPr lvl="1"/>
            <a:r>
              <a:rPr lang="en-US" sz="2200">
                <a:ea typeface="+mn-lt"/>
                <a:cs typeface="+mn-lt"/>
              </a:rPr>
              <a:t>Allows to have a full OS on board</a:t>
            </a:r>
          </a:p>
          <a:p>
            <a:pPr lvl="1"/>
            <a:r>
              <a:rPr lang="en-US" sz="2200">
                <a:cs typeface="Calibri"/>
              </a:rPr>
              <a:t>Allows us to skip the extended PR Process </a:t>
            </a:r>
          </a:p>
          <a:p>
            <a:pPr lvl="1"/>
            <a:r>
              <a:rPr lang="en-US" sz="2200">
                <a:cs typeface="Calibri"/>
              </a:rPr>
              <a:t>Currently have 3 on hand</a:t>
            </a:r>
          </a:p>
          <a:p>
            <a:r>
              <a:rPr lang="en-US" sz="2200">
                <a:cs typeface="Calibri"/>
              </a:rPr>
              <a:t>Kept the electronics box in the boat from last year as it does well in keeping water away from the electronics used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1ADDB4-77E5-4C5C-9058-A6503786C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3152" y="3379979"/>
            <a:ext cx="457200" cy="365125"/>
          </a:xfrm>
        </p:spPr>
        <p:txBody>
          <a:bodyPr>
            <a:normAutofit/>
          </a:bodyPr>
          <a:lstStyle/>
          <a:p>
            <a:pPr algn="ctr">
              <a:spcAft>
                <a:spcPts val="600"/>
              </a:spcAft>
            </a:pPr>
            <a:fld id="{5AE3C4EA-7BDD-47E4-9D49-C7C90BF06DB7}" type="slidenum">
              <a:rPr lang="en-US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3237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7A5E5D94-AF61-4029-A7A3-0CA711CFA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38" y="2166938"/>
            <a:ext cx="5362575" cy="3457575"/>
          </a:xfrm>
          <a:prstGeom prst="rect">
            <a:avLst/>
          </a:prstGeom>
        </p:spPr>
      </p:pic>
      <p:pic>
        <p:nvPicPr>
          <p:cNvPr id="5" name="Picture 5" descr="A picture containing indoor&#10;&#10;Description automatically generated">
            <a:extLst>
              <a:ext uri="{FF2B5EF4-FFF2-40B4-BE49-F238E27FC236}">
                <a16:creationId xmlns:a16="http://schemas.microsoft.com/office/drawing/2014/main" id="{49B29399-F86E-4A14-B0D4-812E7FE08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875" y="2166938"/>
            <a:ext cx="4635500" cy="34575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86B66A-5A22-47DC-8910-740D03666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cs typeface="Calibri Light"/>
              </a:rPr>
              <a:t>Our Current Vessel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4DB540-4190-405C-BB6B-159281343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50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71EF89EA31D74B98B21A0A4F048BDA" ma:contentTypeVersion="13" ma:contentTypeDescription="Create a new document." ma:contentTypeScope="" ma:versionID="6e6596acd7b221e8c3bbf39bd26974a3">
  <xsd:schema xmlns:xsd="http://www.w3.org/2001/XMLSchema" xmlns:xs="http://www.w3.org/2001/XMLSchema" xmlns:p="http://schemas.microsoft.com/office/2006/metadata/properties" xmlns:ns2="e03e1178-8b40-4663-8ad4-a75a24a2ad5b" xmlns:ns3="4df68093-3d3c-4b79-bdcb-be049264d973" targetNamespace="http://schemas.microsoft.com/office/2006/metadata/properties" ma:root="true" ma:fieldsID="97422592d28f1cc5f52f36cc5c6873a5" ns2:_="" ns3:_="">
    <xsd:import namespace="e03e1178-8b40-4663-8ad4-a75a24a2ad5b"/>
    <xsd:import namespace="4df68093-3d3c-4b79-bdcb-be049264d9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3e1178-8b40-4663-8ad4-a75a24a2ad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f68093-3d3c-4b79-bdcb-be049264d97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AC3AD8D-C0D0-48DC-AA12-B71568FCDE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1101DEA-6CFD-4B16-8565-C94EE940D268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customXml/itemProps3.xml><?xml version="1.0" encoding="utf-8"?>
<ds:datastoreItem xmlns:ds="http://schemas.openxmlformats.org/officeDocument/2006/customXml" ds:itemID="{9498E59F-651C-4F5C-B1CA-F5D59E5B2422}">
  <ds:schemaRefs>
    <ds:schemaRef ds:uri="4df68093-3d3c-4b79-bdcb-be049264d973"/>
    <ds:schemaRef ds:uri="e03e1178-8b40-4663-8ad4-a75a24a2ad5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30</Slides>
  <Notes>28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Autonomous Surface Vessel</vt:lpstr>
      <vt:lpstr>Project Introduction</vt:lpstr>
      <vt:lpstr>Stakeholders</vt:lpstr>
      <vt:lpstr>Project Benefit to the Coast Guard</vt:lpstr>
      <vt:lpstr>Coast Guard Mission Needs</vt:lpstr>
      <vt:lpstr>RoboBoat Competition</vt:lpstr>
      <vt:lpstr>Project Requirements</vt:lpstr>
      <vt:lpstr>Carry-Over from Last Year</vt:lpstr>
      <vt:lpstr>Our Current Vessel</vt:lpstr>
      <vt:lpstr>Vessel Design</vt:lpstr>
      <vt:lpstr>Current Status</vt:lpstr>
      <vt:lpstr>Modeling</vt:lpstr>
      <vt:lpstr>Controller</vt:lpstr>
      <vt:lpstr>PD Controller</vt:lpstr>
      <vt:lpstr>Controller Performance</vt:lpstr>
      <vt:lpstr>Model Converges to Steady Values</vt:lpstr>
      <vt:lpstr>PowerPoint Presentation</vt:lpstr>
      <vt:lpstr>Sensor and Data Inputs</vt:lpstr>
      <vt:lpstr>Sensor and Data Inputs</vt:lpstr>
      <vt:lpstr>Sensor Mounting</vt:lpstr>
      <vt:lpstr>Computing Team</vt:lpstr>
      <vt:lpstr>Our State Diagram</vt:lpstr>
      <vt:lpstr>Computing Design Choices </vt:lpstr>
      <vt:lpstr>Current Complications/Struggles</vt:lpstr>
      <vt:lpstr>New Path Finding Algorithm</vt:lpstr>
      <vt:lpstr>Components in Power Systems</vt:lpstr>
      <vt:lpstr>PowerPoint Presentation</vt:lpstr>
      <vt:lpstr>Future Plans - Short Term</vt:lpstr>
      <vt:lpstr>Future Plans – Long Term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53</cp:revision>
  <dcterms:created xsi:type="dcterms:W3CDTF">2021-10-03T15:21:55Z</dcterms:created>
  <dcterms:modified xsi:type="dcterms:W3CDTF">2021-10-05T04:47:18Z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0x010100A171EF89EA31D74B98B21A0A4F048BDA</vt:lpwstr>
  </property>
</Properties>
</file>